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87" r:id="rId6"/>
    <p:sldId id="286" r:id="rId7"/>
    <p:sldId id="28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ECD91C-2DDA-E9FE-2B91-892229954D86}" name="Dana Duque" initials="DD" userId="S::dduque@fourinc.com::9507f98a-b601-4ac8-9602-52a9d2cb4c38" providerId="AD"/>
  <p188:author id="{C2374BC4-6909-8DF4-AD02-DE8DE9F80595}" name="Zarmeena Shaikh" initials="ZS" userId="S::zshaikh@fourinc.com::477b4b4d-62d6-497e-8c5f-6b97098f2e5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a Corcoran" initials="JC" lastIdx="1" clrIdx="0">
    <p:extLst>
      <p:ext uri="{19B8F6BF-5375-455C-9EA6-DF929625EA0E}">
        <p15:presenceInfo xmlns:p15="http://schemas.microsoft.com/office/powerpoint/2012/main" userId="S::jcorcoran@fourinc.com::901fe0a2-2418-4385-ba8d-cb9f9f388053" providerId="AD"/>
      </p:ext>
    </p:extLst>
  </p:cmAuthor>
  <p:cmAuthor id="2" name="Tricia Shelley" initials="TS" lastIdx="4" clrIdx="1">
    <p:extLst>
      <p:ext uri="{19B8F6BF-5375-455C-9EA6-DF929625EA0E}">
        <p15:presenceInfo xmlns:p15="http://schemas.microsoft.com/office/powerpoint/2012/main" userId="Tricia Shel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B4F"/>
    <a:srgbClr val="3896B4"/>
    <a:srgbClr val="61A244"/>
    <a:srgbClr val="FF5644"/>
    <a:srgbClr val="13254D"/>
    <a:srgbClr val="211D1E"/>
    <a:srgbClr val="222742"/>
    <a:srgbClr val="0066B3"/>
    <a:srgbClr val="007CBD"/>
    <a:srgbClr val="192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Corcoran" userId="901fe0a2-2418-4385-ba8d-cb9f9f388053" providerId="ADAL" clId="{A1CA2106-9180-4265-959D-CFDD6690F101}"/>
    <pc:docChg chg="undo custSel addSld delSld modSld modMainMaster">
      <pc:chgData name="Joanna Corcoran" userId="901fe0a2-2418-4385-ba8d-cb9f9f388053" providerId="ADAL" clId="{A1CA2106-9180-4265-959D-CFDD6690F101}" dt="2025-11-10T16:46:53.802" v="186" actId="700"/>
      <pc:docMkLst>
        <pc:docMk/>
      </pc:docMkLst>
      <pc:sldChg chg="addSp delSp modSp mod">
        <pc:chgData name="Joanna Corcoran" userId="901fe0a2-2418-4385-ba8d-cb9f9f388053" providerId="ADAL" clId="{A1CA2106-9180-4265-959D-CFDD6690F101}" dt="2025-11-10T16:40:14.843" v="54" actId="1076"/>
        <pc:sldMkLst>
          <pc:docMk/>
          <pc:sldMk cId="436171618" sldId="256"/>
        </pc:sldMkLst>
        <pc:spChg chg="add mod">
          <ac:chgData name="Joanna Corcoran" userId="901fe0a2-2418-4385-ba8d-cb9f9f388053" providerId="ADAL" clId="{A1CA2106-9180-4265-959D-CFDD6690F101}" dt="2025-11-10T16:40:14.843" v="54" actId="1076"/>
          <ac:spMkLst>
            <pc:docMk/>
            <pc:sldMk cId="436171618" sldId="256"/>
            <ac:spMk id="3" creationId="{07E02C4F-E731-FB47-0132-B00AE305EE83}"/>
          </ac:spMkLst>
        </pc:spChg>
        <pc:spChg chg="mod">
          <ac:chgData name="Joanna Corcoran" userId="901fe0a2-2418-4385-ba8d-cb9f9f388053" providerId="ADAL" clId="{A1CA2106-9180-4265-959D-CFDD6690F101}" dt="2025-11-10T16:39:41.941" v="25" actId="20577"/>
          <ac:spMkLst>
            <pc:docMk/>
            <pc:sldMk cId="436171618" sldId="256"/>
            <ac:spMk id="35" creationId="{F4CE087C-9C8E-5527-0BE1-6B73288C1E4D}"/>
          </ac:spMkLst>
        </pc:spChg>
        <pc:picChg chg="del">
          <ac:chgData name="Joanna Corcoran" userId="901fe0a2-2418-4385-ba8d-cb9f9f388053" providerId="ADAL" clId="{A1CA2106-9180-4265-959D-CFDD6690F101}" dt="2025-11-10T16:39:35.447" v="0" actId="478"/>
          <ac:picMkLst>
            <pc:docMk/>
            <pc:sldMk cId="436171618" sldId="256"/>
            <ac:picMk id="2" creationId="{862204D8-F74E-962D-3A34-888C8427D85C}"/>
          </ac:picMkLst>
        </pc:picChg>
      </pc:sldChg>
      <pc:sldChg chg="modSp del mod">
        <pc:chgData name="Joanna Corcoran" userId="901fe0a2-2418-4385-ba8d-cb9f9f388053" providerId="ADAL" clId="{A1CA2106-9180-4265-959D-CFDD6690F101}" dt="2025-11-10T16:45:35.610" v="162" actId="47"/>
        <pc:sldMkLst>
          <pc:docMk/>
          <pc:sldMk cId="2176467038" sldId="258"/>
        </pc:sldMkLst>
        <pc:spChg chg="mod">
          <ac:chgData name="Joanna Corcoran" userId="901fe0a2-2418-4385-ba8d-cb9f9f388053" providerId="ADAL" clId="{A1CA2106-9180-4265-959D-CFDD6690F101}" dt="2025-11-10T16:41:04.366" v="74" actId="20577"/>
          <ac:spMkLst>
            <pc:docMk/>
            <pc:sldMk cId="2176467038" sldId="258"/>
            <ac:spMk id="5" creationId="{EF5A1643-5A37-6733-A53D-ED944B171247}"/>
          </ac:spMkLst>
        </pc:spChg>
      </pc:sldChg>
      <pc:sldChg chg="delSp modSp del mod">
        <pc:chgData name="Joanna Corcoran" userId="901fe0a2-2418-4385-ba8d-cb9f9f388053" providerId="ADAL" clId="{A1CA2106-9180-4265-959D-CFDD6690F101}" dt="2025-11-10T16:40:55.238" v="57" actId="47"/>
        <pc:sldMkLst>
          <pc:docMk/>
          <pc:sldMk cId="2455378204" sldId="269"/>
        </pc:sldMkLst>
        <pc:spChg chg="del mod">
          <ac:chgData name="Joanna Corcoran" userId="901fe0a2-2418-4385-ba8d-cb9f9f388053" providerId="ADAL" clId="{A1CA2106-9180-4265-959D-CFDD6690F101}" dt="2025-11-10T16:40:53.842" v="56" actId="478"/>
          <ac:spMkLst>
            <pc:docMk/>
            <pc:sldMk cId="2455378204" sldId="269"/>
            <ac:spMk id="8" creationId="{18D26A0B-C7C1-FBEC-54EA-1929AF9EB690}"/>
          </ac:spMkLst>
        </pc:spChg>
      </pc:sldChg>
      <pc:sldChg chg="del">
        <pc:chgData name="Joanna Corcoran" userId="901fe0a2-2418-4385-ba8d-cb9f9f388053" providerId="ADAL" clId="{A1CA2106-9180-4265-959D-CFDD6690F101}" dt="2025-11-10T16:41:09.546" v="75" actId="47"/>
        <pc:sldMkLst>
          <pc:docMk/>
          <pc:sldMk cId="2587324133" sldId="270"/>
        </pc:sldMkLst>
      </pc:sldChg>
      <pc:sldChg chg="del">
        <pc:chgData name="Joanna Corcoran" userId="901fe0a2-2418-4385-ba8d-cb9f9f388053" providerId="ADAL" clId="{A1CA2106-9180-4265-959D-CFDD6690F101}" dt="2025-11-10T16:41:14.777" v="76" actId="47"/>
        <pc:sldMkLst>
          <pc:docMk/>
          <pc:sldMk cId="3211786809" sldId="274"/>
        </pc:sldMkLst>
      </pc:sldChg>
      <pc:sldChg chg="del">
        <pc:chgData name="Joanna Corcoran" userId="901fe0a2-2418-4385-ba8d-cb9f9f388053" providerId="ADAL" clId="{A1CA2106-9180-4265-959D-CFDD6690F101}" dt="2025-11-10T16:41:14.777" v="76" actId="47"/>
        <pc:sldMkLst>
          <pc:docMk/>
          <pc:sldMk cId="600734630" sldId="275"/>
        </pc:sldMkLst>
      </pc:sldChg>
      <pc:sldChg chg="del">
        <pc:chgData name="Joanna Corcoran" userId="901fe0a2-2418-4385-ba8d-cb9f9f388053" providerId="ADAL" clId="{A1CA2106-9180-4265-959D-CFDD6690F101}" dt="2025-11-10T16:45:36.725" v="163" actId="47"/>
        <pc:sldMkLst>
          <pc:docMk/>
          <pc:sldMk cId="1813379928" sldId="283"/>
        </pc:sldMkLst>
      </pc:sldChg>
      <pc:sldChg chg="addSp delSp modSp new del mod modClrScheme chgLayout">
        <pc:chgData name="Joanna Corcoran" userId="901fe0a2-2418-4385-ba8d-cb9f9f388053" providerId="ADAL" clId="{A1CA2106-9180-4265-959D-CFDD6690F101}" dt="2025-11-10T16:44:49.311" v="128" actId="47"/>
        <pc:sldMkLst>
          <pc:docMk/>
          <pc:sldMk cId="2773954641" sldId="284"/>
        </pc:sldMkLst>
        <pc:spChg chg="add del mod">
          <ac:chgData name="Joanna Corcoran" userId="901fe0a2-2418-4385-ba8d-cb9f9f388053" providerId="ADAL" clId="{A1CA2106-9180-4265-959D-CFDD6690F101}" dt="2025-11-10T16:43:23.470" v="109" actId="478"/>
          <ac:spMkLst>
            <pc:docMk/>
            <pc:sldMk cId="2773954641" sldId="284"/>
            <ac:spMk id="2" creationId="{3E15ECDB-90A9-ABBC-FE6A-4FFC53C14192}"/>
          </ac:spMkLst>
        </pc:spChg>
        <pc:spChg chg="add mod">
          <ac:chgData name="Joanna Corcoran" userId="901fe0a2-2418-4385-ba8d-cb9f9f388053" providerId="ADAL" clId="{A1CA2106-9180-4265-959D-CFDD6690F101}" dt="2025-11-10T16:44:00.362" v="118" actId="1076"/>
          <ac:spMkLst>
            <pc:docMk/>
            <pc:sldMk cId="2773954641" sldId="284"/>
            <ac:spMk id="3" creationId="{787F51D8-E5FD-6267-877C-8C6D1D306A82}"/>
          </ac:spMkLst>
        </pc:spChg>
        <pc:spChg chg="add mod">
          <ac:chgData name="Joanna Corcoran" userId="901fe0a2-2418-4385-ba8d-cb9f9f388053" providerId="ADAL" clId="{A1CA2106-9180-4265-959D-CFDD6690F101}" dt="2025-11-10T16:44:12.262" v="121" actId="1076"/>
          <ac:spMkLst>
            <pc:docMk/>
            <pc:sldMk cId="2773954641" sldId="284"/>
            <ac:spMk id="4" creationId="{09E93E67-DA28-978F-8C10-C334ED3F3F9F}"/>
          </ac:spMkLst>
        </pc:spChg>
      </pc:sldChg>
      <pc:sldChg chg="addSp delSp modSp new mod modClrScheme chgLayout">
        <pc:chgData name="Joanna Corcoran" userId="901fe0a2-2418-4385-ba8d-cb9f9f388053" providerId="ADAL" clId="{A1CA2106-9180-4265-959D-CFDD6690F101}" dt="2025-11-10T16:44:44.027" v="127" actId="700"/>
        <pc:sldMkLst>
          <pc:docMk/>
          <pc:sldMk cId="2528727200" sldId="285"/>
        </pc:sldMkLst>
        <pc:spChg chg="del mod ord">
          <ac:chgData name="Joanna Corcoran" userId="901fe0a2-2418-4385-ba8d-cb9f9f388053" providerId="ADAL" clId="{A1CA2106-9180-4265-959D-CFDD6690F101}" dt="2025-11-10T16:44:44.027" v="127" actId="700"/>
          <ac:spMkLst>
            <pc:docMk/>
            <pc:sldMk cId="2528727200" sldId="285"/>
            <ac:spMk id="2" creationId="{397379A9-B34E-C0C9-40A4-3B189E700F4A}"/>
          </ac:spMkLst>
        </pc:spChg>
        <pc:spChg chg="del mod ord">
          <ac:chgData name="Joanna Corcoran" userId="901fe0a2-2418-4385-ba8d-cb9f9f388053" providerId="ADAL" clId="{A1CA2106-9180-4265-959D-CFDD6690F101}" dt="2025-11-10T16:44:44.027" v="127" actId="700"/>
          <ac:spMkLst>
            <pc:docMk/>
            <pc:sldMk cId="2528727200" sldId="285"/>
            <ac:spMk id="3" creationId="{3B41635E-FA7F-FB5C-1E93-2EE35298E43B}"/>
          </ac:spMkLst>
        </pc:spChg>
        <pc:spChg chg="add mod ord">
          <ac:chgData name="Joanna Corcoran" userId="901fe0a2-2418-4385-ba8d-cb9f9f388053" providerId="ADAL" clId="{A1CA2106-9180-4265-959D-CFDD6690F101}" dt="2025-11-10T16:44:44.027" v="127" actId="700"/>
          <ac:spMkLst>
            <pc:docMk/>
            <pc:sldMk cId="2528727200" sldId="285"/>
            <ac:spMk id="4" creationId="{4B5ACCFC-B8EF-7323-B80D-DC388909B50B}"/>
          </ac:spMkLst>
        </pc:spChg>
        <pc:spChg chg="add mod ord">
          <ac:chgData name="Joanna Corcoran" userId="901fe0a2-2418-4385-ba8d-cb9f9f388053" providerId="ADAL" clId="{A1CA2106-9180-4265-959D-CFDD6690F101}" dt="2025-11-10T16:44:44.027" v="127" actId="700"/>
          <ac:spMkLst>
            <pc:docMk/>
            <pc:sldMk cId="2528727200" sldId="285"/>
            <ac:spMk id="5" creationId="{456F9522-DC7D-AF16-FCE7-BCF4697B903A}"/>
          </ac:spMkLst>
        </pc:spChg>
      </pc:sldChg>
      <pc:sldChg chg="addSp delSp modSp new del mod modClrScheme chgLayout">
        <pc:chgData name="Joanna Corcoran" userId="901fe0a2-2418-4385-ba8d-cb9f9f388053" providerId="ADAL" clId="{A1CA2106-9180-4265-959D-CFDD6690F101}" dt="2025-11-10T16:44:38.953" v="125" actId="47"/>
        <pc:sldMkLst>
          <pc:docMk/>
          <pc:sldMk cId="3035617361" sldId="285"/>
        </pc:sldMkLst>
        <pc:spChg chg="del">
          <ac:chgData name="Joanna Corcoran" userId="901fe0a2-2418-4385-ba8d-cb9f9f388053" providerId="ADAL" clId="{A1CA2106-9180-4265-959D-CFDD6690F101}" dt="2025-11-10T16:44:06.031" v="120" actId="700"/>
          <ac:spMkLst>
            <pc:docMk/>
            <pc:sldMk cId="3035617361" sldId="285"/>
            <ac:spMk id="2" creationId="{83995776-FF77-1DF7-6593-1B75F2E0C0FF}"/>
          </ac:spMkLst>
        </pc:spChg>
        <pc:spChg chg="del mod ord">
          <ac:chgData name="Joanna Corcoran" userId="901fe0a2-2418-4385-ba8d-cb9f9f388053" providerId="ADAL" clId="{A1CA2106-9180-4265-959D-CFDD6690F101}" dt="2025-11-10T16:44:06.031" v="120" actId="700"/>
          <ac:spMkLst>
            <pc:docMk/>
            <pc:sldMk cId="3035617361" sldId="285"/>
            <ac:spMk id="3" creationId="{55DCE2CB-D3FA-5674-4704-0C6BF3BE4469}"/>
          </ac:spMkLst>
        </pc:spChg>
        <pc:spChg chg="add del mod ord">
          <ac:chgData name="Joanna Corcoran" userId="901fe0a2-2418-4385-ba8d-cb9f9f388053" providerId="ADAL" clId="{A1CA2106-9180-4265-959D-CFDD6690F101}" dt="2025-11-10T16:44:17.495" v="122" actId="700"/>
          <ac:spMkLst>
            <pc:docMk/>
            <pc:sldMk cId="3035617361" sldId="285"/>
            <ac:spMk id="4" creationId="{AB22CC34-166B-583E-6D1F-A44AED5CBE5E}"/>
          </ac:spMkLst>
        </pc:spChg>
        <pc:spChg chg="add mod ord">
          <ac:chgData name="Joanna Corcoran" userId="901fe0a2-2418-4385-ba8d-cb9f9f388053" providerId="ADAL" clId="{A1CA2106-9180-4265-959D-CFDD6690F101}" dt="2025-11-10T16:44:17.495" v="122" actId="700"/>
          <ac:spMkLst>
            <pc:docMk/>
            <pc:sldMk cId="3035617361" sldId="285"/>
            <ac:spMk id="5" creationId="{8153E5D5-21E0-1504-5D57-8D75E5AC3992}"/>
          </ac:spMkLst>
        </pc:spChg>
      </pc:sldChg>
      <pc:sldChg chg="addSp delSp modSp new mod modClrScheme chgLayout">
        <pc:chgData name="Joanna Corcoran" userId="901fe0a2-2418-4385-ba8d-cb9f9f388053" providerId="ADAL" clId="{A1CA2106-9180-4265-959D-CFDD6690F101}" dt="2025-11-10T16:45:31.870" v="161" actId="478"/>
        <pc:sldMkLst>
          <pc:docMk/>
          <pc:sldMk cId="3852240834" sldId="286"/>
        </pc:sldMkLst>
        <pc:spChg chg="add mod">
          <ac:chgData name="Joanna Corcoran" userId="901fe0a2-2418-4385-ba8d-cb9f9f388053" providerId="ADAL" clId="{A1CA2106-9180-4265-959D-CFDD6690F101}" dt="2025-11-10T16:45:29.293" v="160" actId="700"/>
          <ac:spMkLst>
            <pc:docMk/>
            <pc:sldMk cId="3852240834" sldId="286"/>
            <ac:spMk id="2" creationId="{A16C68A0-C347-C41D-3BEB-2C44D4D96861}"/>
          </ac:spMkLst>
        </pc:spChg>
        <pc:spChg chg="add del mod">
          <ac:chgData name="Joanna Corcoran" userId="901fe0a2-2418-4385-ba8d-cb9f9f388053" providerId="ADAL" clId="{A1CA2106-9180-4265-959D-CFDD6690F101}" dt="2025-11-10T16:45:31.870" v="161" actId="478"/>
          <ac:spMkLst>
            <pc:docMk/>
            <pc:sldMk cId="3852240834" sldId="286"/>
            <ac:spMk id="3" creationId="{E6634358-C601-1594-0DDF-1FCFE596A5BA}"/>
          </ac:spMkLst>
        </pc:spChg>
        <pc:spChg chg="add mod">
          <ac:chgData name="Joanna Corcoran" userId="901fe0a2-2418-4385-ba8d-cb9f9f388053" providerId="ADAL" clId="{A1CA2106-9180-4265-959D-CFDD6690F101}" dt="2025-11-10T16:45:29.293" v="160" actId="700"/>
          <ac:spMkLst>
            <pc:docMk/>
            <pc:sldMk cId="3852240834" sldId="286"/>
            <ac:spMk id="4" creationId="{99A7B858-8DF7-CF56-6D3F-F32166A87A33}"/>
          </ac:spMkLst>
        </pc:spChg>
      </pc:sldChg>
      <pc:sldChg chg="addSp delSp modSp new mod modClrScheme chgLayout">
        <pc:chgData name="Joanna Corcoran" userId="901fe0a2-2418-4385-ba8d-cb9f9f388053" providerId="ADAL" clId="{A1CA2106-9180-4265-959D-CFDD6690F101}" dt="2025-11-10T16:46:53.802" v="186" actId="700"/>
        <pc:sldMkLst>
          <pc:docMk/>
          <pc:sldMk cId="393157205" sldId="287"/>
        </pc:sldMkLst>
        <pc:spChg chg="del">
          <ac:chgData name="Joanna Corcoran" userId="901fe0a2-2418-4385-ba8d-cb9f9f388053" providerId="ADAL" clId="{A1CA2106-9180-4265-959D-CFDD6690F101}" dt="2025-11-10T16:46:53.802" v="186" actId="700"/>
          <ac:spMkLst>
            <pc:docMk/>
            <pc:sldMk cId="393157205" sldId="287"/>
            <ac:spMk id="2" creationId="{642A492F-C53F-F1BA-D62D-16C2778F1167}"/>
          </ac:spMkLst>
        </pc:spChg>
        <pc:spChg chg="del mod ord">
          <ac:chgData name="Joanna Corcoran" userId="901fe0a2-2418-4385-ba8d-cb9f9f388053" providerId="ADAL" clId="{A1CA2106-9180-4265-959D-CFDD6690F101}" dt="2025-11-10T16:46:53.802" v="186" actId="700"/>
          <ac:spMkLst>
            <pc:docMk/>
            <pc:sldMk cId="393157205" sldId="287"/>
            <ac:spMk id="3" creationId="{3117A80A-C469-4B68-55CB-64ACBA85D321}"/>
          </ac:spMkLst>
        </pc:spChg>
        <pc:spChg chg="del">
          <ac:chgData name="Joanna Corcoran" userId="901fe0a2-2418-4385-ba8d-cb9f9f388053" providerId="ADAL" clId="{A1CA2106-9180-4265-959D-CFDD6690F101}" dt="2025-11-10T16:46:53.802" v="186" actId="700"/>
          <ac:spMkLst>
            <pc:docMk/>
            <pc:sldMk cId="393157205" sldId="287"/>
            <ac:spMk id="4" creationId="{F23B4DEB-1666-3B8B-9199-2A90F17BCF9C}"/>
          </ac:spMkLst>
        </pc:spChg>
        <pc:spChg chg="add mod ord">
          <ac:chgData name="Joanna Corcoran" userId="901fe0a2-2418-4385-ba8d-cb9f9f388053" providerId="ADAL" clId="{A1CA2106-9180-4265-959D-CFDD6690F101}" dt="2025-11-10T16:46:53.802" v="186" actId="700"/>
          <ac:spMkLst>
            <pc:docMk/>
            <pc:sldMk cId="393157205" sldId="287"/>
            <ac:spMk id="5" creationId="{ECA64A26-524F-A281-C7D3-1CACCB327F0C}"/>
          </ac:spMkLst>
        </pc:spChg>
      </pc:sldChg>
      <pc:sldChg chg="del">
        <pc:chgData name="Joanna Corcoran" userId="901fe0a2-2418-4385-ba8d-cb9f9f388053" providerId="ADAL" clId="{A1CA2106-9180-4265-959D-CFDD6690F101}" dt="2025-11-10T16:41:14.777" v="76" actId="47"/>
        <pc:sldMkLst>
          <pc:docMk/>
          <pc:sldMk cId="1717014002" sldId="300"/>
        </pc:sldMkLst>
      </pc:sldChg>
      <pc:sldChg chg="del">
        <pc:chgData name="Joanna Corcoran" userId="901fe0a2-2418-4385-ba8d-cb9f9f388053" providerId="ADAL" clId="{A1CA2106-9180-4265-959D-CFDD6690F101}" dt="2025-11-10T16:41:09.546" v="75" actId="47"/>
        <pc:sldMkLst>
          <pc:docMk/>
          <pc:sldMk cId="2781201498" sldId="316"/>
        </pc:sldMkLst>
      </pc:sldChg>
      <pc:sldChg chg="del">
        <pc:chgData name="Joanna Corcoran" userId="901fe0a2-2418-4385-ba8d-cb9f9f388053" providerId="ADAL" clId="{A1CA2106-9180-4265-959D-CFDD6690F101}" dt="2025-11-10T16:41:09.546" v="75" actId="47"/>
        <pc:sldMkLst>
          <pc:docMk/>
          <pc:sldMk cId="1802342590" sldId="317"/>
        </pc:sldMkLst>
      </pc:sldChg>
      <pc:sldChg chg="del">
        <pc:chgData name="Joanna Corcoran" userId="901fe0a2-2418-4385-ba8d-cb9f9f388053" providerId="ADAL" clId="{A1CA2106-9180-4265-959D-CFDD6690F101}" dt="2025-11-10T16:41:14.777" v="76" actId="47"/>
        <pc:sldMkLst>
          <pc:docMk/>
          <pc:sldMk cId="462054346" sldId="5127"/>
        </pc:sldMkLst>
      </pc:sldChg>
      <pc:sldChg chg="del">
        <pc:chgData name="Joanna Corcoran" userId="901fe0a2-2418-4385-ba8d-cb9f9f388053" providerId="ADAL" clId="{A1CA2106-9180-4265-959D-CFDD6690F101}" dt="2025-11-10T16:41:14.777" v="76" actId="47"/>
        <pc:sldMkLst>
          <pc:docMk/>
          <pc:sldMk cId="4170461004" sldId="5128"/>
        </pc:sldMkLst>
      </pc:sldChg>
      <pc:sldChg chg="del">
        <pc:chgData name="Joanna Corcoran" userId="901fe0a2-2418-4385-ba8d-cb9f9f388053" providerId="ADAL" clId="{A1CA2106-9180-4265-959D-CFDD6690F101}" dt="2025-11-10T16:41:14.777" v="76" actId="47"/>
        <pc:sldMkLst>
          <pc:docMk/>
          <pc:sldMk cId="1207032020" sldId="5129"/>
        </pc:sldMkLst>
      </pc:sldChg>
      <pc:sldChg chg="del">
        <pc:chgData name="Joanna Corcoran" userId="901fe0a2-2418-4385-ba8d-cb9f9f388053" providerId="ADAL" clId="{A1CA2106-9180-4265-959D-CFDD6690F101}" dt="2025-11-10T16:41:14.777" v="76" actId="47"/>
        <pc:sldMkLst>
          <pc:docMk/>
          <pc:sldMk cId="1162578312" sldId="5130"/>
        </pc:sldMkLst>
      </pc:sldChg>
      <pc:sldChg chg="del">
        <pc:chgData name="Joanna Corcoran" userId="901fe0a2-2418-4385-ba8d-cb9f9f388053" providerId="ADAL" clId="{A1CA2106-9180-4265-959D-CFDD6690F101}" dt="2025-11-10T16:41:14.777" v="76" actId="47"/>
        <pc:sldMkLst>
          <pc:docMk/>
          <pc:sldMk cId="1575568655" sldId="5131"/>
        </pc:sldMkLst>
      </pc:sldChg>
      <pc:sldChg chg="del">
        <pc:chgData name="Joanna Corcoran" userId="901fe0a2-2418-4385-ba8d-cb9f9f388053" providerId="ADAL" clId="{A1CA2106-9180-4265-959D-CFDD6690F101}" dt="2025-11-10T16:41:14.777" v="76" actId="47"/>
        <pc:sldMkLst>
          <pc:docMk/>
          <pc:sldMk cId="2378866940" sldId="5132"/>
        </pc:sldMkLst>
      </pc:sldChg>
      <pc:sldChg chg="del">
        <pc:chgData name="Joanna Corcoran" userId="901fe0a2-2418-4385-ba8d-cb9f9f388053" providerId="ADAL" clId="{A1CA2106-9180-4265-959D-CFDD6690F101}" dt="2025-11-10T16:41:14.777" v="76" actId="47"/>
        <pc:sldMkLst>
          <pc:docMk/>
          <pc:sldMk cId="1975212432" sldId="5133"/>
        </pc:sldMkLst>
      </pc:sldChg>
      <pc:sldChg chg="del">
        <pc:chgData name="Joanna Corcoran" userId="901fe0a2-2418-4385-ba8d-cb9f9f388053" providerId="ADAL" clId="{A1CA2106-9180-4265-959D-CFDD6690F101}" dt="2025-11-10T16:41:14.777" v="76" actId="47"/>
        <pc:sldMkLst>
          <pc:docMk/>
          <pc:sldMk cId="599348621" sldId="5134"/>
        </pc:sldMkLst>
      </pc:sldChg>
      <pc:sldChg chg="del">
        <pc:chgData name="Joanna Corcoran" userId="901fe0a2-2418-4385-ba8d-cb9f9f388053" providerId="ADAL" clId="{A1CA2106-9180-4265-959D-CFDD6690F101}" dt="2025-11-10T16:41:09.546" v="75" actId="47"/>
        <pc:sldMkLst>
          <pc:docMk/>
          <pc:sldMk cId="2583910392" sldId="5135"/>
        </pc:sldMkLst>
      </pc:sldChg>
      <pc:sldChg chg="del">
        <pc:chgData name="Joanna Corcoran" userId="901fe0a2-2418-4385-ba8d-cb9f9f388053" providerId="ADAL" clId="{A1CA2106-9180-4265-959D-CFDD6690F101}" dt="2025-11-10T16:41:14.777" v="76" actId="47"/>
        <pc:sldMkLst>
          <pc:docMk/>
          <pc:sldMk cId="1156367150" sldId="5136"/>
        </pc:sldMkLst>
      </pc:sldChg>
      <pc:sldChg chg="del">
        <pc:chgData name="Joanna Corcoran" userId="901fe0a2-2418-4385-ba8d-cb9f9f388053" providerId="ADAL" clId="{A1CA2106-9180-4265-959D-CFDD6690F101}" dt="2025-11-10T16:41:14.777" v="76" actId="47"/>
        <pc:sldMkLst>
          <pc:docMk/>
          <pc:sldMk cId="458801744" sldId="5137"/>
        </pc:sldMkLst>
      </pc:sldChg>
      <pc:sldChg chg="del">
        <pc:chgData name="Joanna Corcoran" userId="901fe0a2-2418-4385-ba8d-cb9f9f388053" providerId="ADAL" clId="{A1CA2106-9180-4265-959D-CFDD6690F101}" dt="2025-11-10T16:41:14.777" v="76" actId="47"/>
        <pc:sldMkLst>
          <pc:docMk/>
          <pc:sldMk cId="3788335998" sldId="5138"/>
        </pc:sldMkLst>
      </pc:sldChg>
      <pc:sldChg chg="del">
        <pc:chgData name="Joanna Corcoran" userId="901fe0a2-2418-4385-ba8d-cb9f9f388053" providerId="ADAL" clId="{A1CA2106-9180-4265-959D-CFDD6690F101}" dt="2025-11-10T16:41:14.777" v="76" actId="47"/>
        <pc:sldMkLst>
          <pc:docMk/>
          <pc:sldMk cId="2617026497" sldId="5139"/>
        </pc:sldMkLst>
      </pc:sldChg>
      <pc:sldChg chg="del">
        <pc:chgData name="Joanna Corcoran" userId="901fe0a2-2418-4385-ba8d-cb9f9f388053" providerId="ADAL" clId="{A1CA2106-9180-4265-959D-CFDD6690F101}" dt="2025-11-10T16:41:14.777" v="76" actId="47"/>
        <pc:sldMkLst>
          <pc:docMk/>
          <pc:sldMk cId="1720180748" sldId="5140"/>
        </pc:sldMkLst>
      </pc:sldChg>
      <pc:sldMasterChg chg="delSp modSp mod delSldLayout modSldLayout">
        <pc:chgData name="Joanna Corcoran" userId="901fe0a2-2418-4385-ba8d-cb9f9f388053" providerId="ADAL" clId="{A1CA2106-9180-4265-959D-CFDD6690F101}" dt="2025-11-10T16:46:40.233" v="184" actId="1035"/>
        <pc:sldMasterMkLst>
          <pc:docMk/>
          <pc:sldMasterMk cId="1282682767" sldId="2147483648"/>
        </pc:sldMasterMkLst>
        <pc:spChg chg="del mod">
          <ac:chgData name="Joanna Corcoran" userId="901fe0a2-2418-4385-ba8d-cb9f9f388053" providerId="ADAL" clId="{A1CA2106-9180-4265-959D-CFDD6690F101}" dt="2025-11-10T16:42:14.548" v="90" actId="21"/>
          <ac:spMkLst>
            <pc:docMk/>
            <pc:sldMasterMk cId="1282682767" sldId="2147483648"/>
            <ac:spMk id="2" creationId="{E994290D-A3CC-D948-38CC-AAB5CD771FAF}"/>
          </ac:spMkLst>
        </pc:spChg>
        <pc:spChg chg="del mod">
          <ac:chgData name="Joanna Corcoran" userId="901fe0a2-2418-4385-ba8d-cb9f9f388053" providerId="ADAL" clId="{A1CA2106-9180-4265-959D-CFDD6690F101}" dt="2025-11-10T16:41:55.189" v="82" actId="21"/>
          <ac:spMkLst>
            <pc:docMk/>
            <pc:sldMasterMk cId="1282682767" sldId="2147483648"/>
            <ac:spMk id="3" creationId="{8282BB41-92E9-1688-757B-DCC42CC01935}"/>
          </ac:spMkLst>
        </pc:spChg>
        <pc:sldLayoutChg chg="addSp delSp modSp mod">
          <pc:chgData name="Joanna Corcoran" userId="901fe0a2-2418-4385-ba8d-cb9f9f388053" providerId="ADAL" clId="{A1CA2106-9180-4265-959D-CFDD6690F101}" dt="2025-11-10T16:46:06.875" v="165" actId="478"/>
          <pc:sldLayoutMkLst>
            <pc:docMk/>
            <pc:sldMasterMk cId="1282682767" sldId="2147483648"/>
            <pc:sldLayoutMk cId="2046824276" sldId="2147483649"/>
          </pc:sldLayoutMkLst>
          <pc:spChg chg="add del">
            <ac:chgData name="Joanna Corcoran" userId="901fe0a2-2418-4385-ba8d-cb9f9f388053" providerId="ADAL" clId="{A1CA2106-9180-4265-959D-CFDD6690F101}" dt="2025-11-10T16:46:03.626" v="164" actId="11529"/>
            <ac:spMkLst>
              <pc:docMk/>
              <pc:sldMasterMk cId="1282682767" sldId="2147483648"/>
              <pc:sldLayoutMk cId="2046824276" sldId="2147483649"/>
              <ac:spMk id="2" creationId="{4FF5C2AE-6AAE-BF52-74FA-08C580C57E19}"/>
            </ac:spMkLst>
          </pc:spChg>
          <pc:spChg chg="add del mod">
            <ac:chgData name="Joanna Corcoran" userId="901fe0a2-2418-4385-ba8d-cb9f9f388053" providerId="ADAL" clId="{A1CA2106-9180-4265-959D-CFDD6690F101}" dt="2025-11-10T16:46:06.875" v="165" actId="478"/>
            <ac:spMkLst>
              <pc:docMk/>
              <pc:sldMasterMk cId="1282682767" sldId="2147483648"/>
              <pc:sldLayoutMk cId="2046824276" sldId="2147483649"/>
              <ac:spMk id="3" creationId="{A7ECA5B1-8A48-8A8C-1363-74889AB0351D}"/>
            </ac:spMkLst>
          </pc:spChg>
        </pc:sldLayoutChg>
        <pc:sldLayoutChg chg="addSp delSp modSp mod">
          <pc:chgData name="Joanna Corcoran" userId="901fe0a2-2418-4385-ba8d-cb9f9f388053" providerId="ADAL" clId="{A1CA2106-9180-4265-959D-CFDD6690F101}" dt="2025-11-10T16:45:20.011" v="158" actId="11529"/>
          <pc:sldLayoutMkLst>
            <pc:docMk/>
            <pc:sldMasterMk cId="1282682767" sldId="2147483648"/>
            <pc:sldLayoutMk cId="2207292090" sldId="2147483650"/>
          </pc:sldLayoutMkLst>
          <pc:spChg chg="add del mod">
            <ac:chgData name="Joanna Corcoran" userId="901fe0a2-2418-4385-ba8d-cb9f9f388053" providerId="ADAL" clId="{A1CA2106-9180-4265-959D-CFDD6690F101}" dt="2025-11-10T16:43:49.154" v="115" actId="478"/>
            <ac:spMkLst>
              <pc:docMk/>
              <pc:sldMasterMk cId="1282682767" sldId="2147483648"/>
              <pc:sldLayoutMk cId="2207292090" sldId="2147483650"/>
              <ac:spMk id="9" creationId="{8282BB41-92E9-1688-757B-DCC42CC01935}"/>
            </ac:spMkLst>
          </pc:spChg>
          <pc:spChg chg="add mod">
            <ac:chgData name="Joanna Corcoran" userId="901fe0a2-2418-4385-ba8d-cb9f9f388053" providerId="ADAL" clId="{A1CA2106-9180-4265-959D-CFDD6690F101}" dt="2025-11-10T16:45:15.312" v="157" actId="1035"/>
            <ac:spMkLst>
              <pc:docMk/>
              <pc:sldMasterMk cId="1282682767" sldId="2147483648"/>
              <pc:sldLayoutMk cId="2207292090" sldId="2147483650"/>
              <ac:spMk id="11" creationId="{E994290D-A3CC-D948-38CC-AAB5CD771FAF}"/>
            </ac:spMkLst>
          </pc:spChg>
          <pc:spChg chg="add del">
            <ac:chgData name="Joanna Corcoran" userId="901fe0a2-2418-4385-ba8d-cb9f9f388053" providerId="ADAL" clId="{A1CA2106-9180-4265-959D-CFDD6690F101}" dt="2025-11-10T16:45:20.011" v="158" actId="11529"/>
            <ac:spMkLst>
              <pc:docMk/>
              <pc:sldMasterMk cId="1282682767" sldId="2147483648"/>
              <pc:sldLayoutMk cId="2207292090" sldId="2147483650"/>
              <ac:spMk id="12" creationId="{69761FA6-8A78-5385-CFFC-E1F9219D78D3}"/>
            </ac:spMkLst>
          </pc:spChg>
          <pc:spChg chg="add mod">
            <ac:chgData name="Joanna Corcoran" userId="901fe0a2-2418-4385-ba8d-cb9f9f388053" providerId="ADAL" clId="{A1CA2106-9180-4265-959D-CFDD6690F101}" dt="2025-11-10T16:45:20.011" v="158" actId="11529"/>
            <ac:spMkLst>
              <pc:docMk/>
              <pc:sldMasterMk cId="1282682767" sldId="2147483648"/>
              <pc:sldLayoutMk cId="2207292090" sldId="2147483650"/>
              <ac:spMk id="14" creationId="{F410A4B0-2586-CF9C-46C8-8A27E8BB4414}"/>
            </ac:spMkLst>
          </pc:spChg>
          <pc:grpChg chg="mod">
            <ac:chgData name="Joanna Corcoran" userId="901fe0a2-2418-4385-ba8d-cb9f9f388053" providerId="ADAL" clId="{A1CA2106-9180-4265-959D-CFDD6690F101}" dt="2025-11-10T16:45:08.382" v="132" actId="1076"/>
            <ac:grpSpMkLst>
              <pc:docMk/>
              <pc:sldMasterMk cId="1282682767" sldId="2147483648"/>
              <pc:sldLayoutMk cId="2207292090" sldId="2147483650"/>
              <ac:grpSpMk id="7" creationId="{7CCA5406-5E0E-80EE-6C10-A92D892B2CAC}"/>
            </ac:grpSpMkLst>
          </pc:grpChg>
        </pc:sldLayoutChg>
        <pc:sldLayoutChg chg="addSp modSp mod">
          <pc:chgData name="Joanna Corcoran" userId="901fe0a2-2418-4385-ba8d-cb9f9f388053" providerId="ADAL" clId="{A1CA2106-9180-4265-959D-CFDD6690F101}" dt="2025-11-10T16:46:40.233" v="184" actId="1035"/>
          <pc:sldLayoutMkLst>
            <pc:docMk/>
            <pc:sldMasterMk cId="1282682767" sldId="2147483648"/>
            <pc:sldLayoutMk cId="3474301936" sldId="2147483651"/>
          </pc:sldLayoutMkLst>
          <pc:spChg chg="add mod">
            <ac:chgData name="Joanna Corcoran" userId="901fe0a2-2418-4385-ba8d-cb9f9f388053" providerId="ADAL" clId="{A1CA2106-9180-4265-959D-CFDD6690F101}" dt="2025-11-10T16:46:40.233" v="184" actId="1035"/>
            <ac:spMkLst>
              <pc:docMk/>
              <pc:sldMasterMk cId="1282682767" sldId="2147483648"/>
              <pc:sldLayoutMk cId="3474301936" sldId="2147483651"/>
              <ac:spMk id="2" creationId="{88663142-8FB4-7290-353F-512C0689AF4F}"/>
            </ac:spMkLst>
          </pc:spChg>
          <pc:spChg chg="mod">
            <ac:chgData name="Joanna Corcoran" userId="901fe0a2-2418-4385-ba8d-cb9f9f388053" providerId="ADAL" clId="{A1CA2106-9180-4265-959D-CFDD6690F101}" dt="2025-11-10T16:46:16.918" v="168" actId="1076"/>
            <ac:spMkLst>
              <pc:docMk/>
              <pc:sldMasterMk cId="1282682767" sldId="2147483648"/>
              <pc:sldLayoutMk cId="3474301936" sldId="2147483651"/>
              <ac:spMk id="10" creationId="{715F1115-40D5-D89C-A8C0-62B1671DFEE7}"/>
            </ac:spMkLst>
          </pc:spChg>
        </pc:sldLayoutChg>
        <pc:sldLayoutChg chg="addSp delSp modSp mod">
          <pc:chgData name="Joanna Corcoran" userId="901fe0a2-2418-4385-ba8d-cb9f9f388053" providerId="ADAL" clId="{A1CA2106-9180-4265-959D-CFDD6690F101}" dt="2025-11-10T16:44:33.484" v="124" actId="11529"/>
          <pc:sldLayoutMkLst>
            <pc:docMk/>
            <pc:sldMasterMk cId="1282682767" sldId="2147483648"/>
            <pc:sldLayoutMk cId="2298163205" sldId="2147483660"/>
          </pc:sldLayoutMkLst>
          <pc:spChg chg="mod">
            <ac:chgData name="Joanna Corcoran" userId="901fe0a2-2418-4385-ba8d-cb9f9f388053" providerId="ADAL" clId="{A1CA2106-9180-4265-959D-CFDD6690F101}" dt="2025-11-10T16:42:43.757" v="101" actId="1076"/>
            <ac:spMkLst>
              <pc:docMk/>
              <pc:sldMasterMk cId="1282682767" sldId="2147483648"/>
              <pc:sldLayoutMk cId="2298163205" sldId="2147483660"/>
              <ac:spMk id="7" creationId="{4EA79F09-0B9C-1435-99F7-B2F6DD118E3C}"/>
            </ac:spMkLst>
          </pc:spChg>
          <pc:spChg chg="add del mod">
            <ac:chgData name="Joanna Corcoran" userId="901fe0a2-2418-4385-ba8d-cb9f9f388053" providerId="ADAL" clId="{A1CA2106-9180-4265-959D-CFDD6690F101}" dt="2025-11-10T16:44:28.153" v="123" actId="478"/>
            <ac:spMkLst>
              <pc:docMk/>
              <pc:sldMasterMk cId="1282682767" sldId="2147483648"/>
              <pc:sldLayoutMk cId="2298163205" sldId="2147483660"/>
              <ac:spMk id="8" creationId="{DD9B19AA-27F7-772F-D9F4-59D1C0778C15}"/>
            </ac:spMkLst>
          </pc:spChg>
          <pc:spChg chg="add mod">
            <ac:chgData name="Joanna Corcoran" userId="901fe0a2-2418-4385-ba8d-cb9f9f388053" providerId="ADAL" clId="{A1CA2106-9180-4265-959D-CFDD6690F101}" dt="2025-11-10T16:43:18.145" v="108" actId="1076"/>
            <ac:spMkLst>
              <pc:docMk/>
              <pc:sldMasterMk cId="1282682767" sldId="2147483648"/>
              <pc:sldLayoutMk cId="2298163205" sldId="2147483660"/>
              <ac:spMk id="9" creationId="{EF833191-BECD-3282-EEB7-8525D93B15CC}"/>
            </ac:spMkLst>
          </pc:spChg>
          <pc:spChg chg="add del">
            <ac:chgData name="Joanna Corcoran" userId="901fe0a2-2418-4385-ba8d-cb9f9f388053" providerId="ADAL" clId="{A1CA2106-9180-4265-959D-CFDD6690F101}" dt="2025-11-10T16:44:33.484" v="124" actId="11529"/>
            <ac:spMkLst>
              <pc:docMk/>
              <pc:sldMasterMk cId="1282682767" sldId="2147483648"/>
              <pc:sldLayoutMk cId="2298163205" sldId="2147483660"/>
              <ac:spMk id="10" creationId="{2D842C29-2A26-461A-B930-F498F2CF4B9C}"/>
            </ac:spMkLst>
          </pc:spChg>
          <pc:spChg chg="add mod">
            <ac:chgData name="Joanna Corcoran" userId="901fe0a2-2418-4385-ba8d-cb9f9f388053" providerId="ADAL" clId="{A1CA2106-9180-4265-959D-CFDD6690F101}" dt="2025-11-10T16:44:33.484" v="124" actId="11529"/>
            <ac:spMkLst>
              <pc:docMk/>
              <pc:sldMasterMk cId="1282682767" sldId="2147483648"/>
              <pc:sldLayoutMk cId="2298163205" sldId="2147483660"/>
              <ac:spMk id="11" creationId="{E34AF046-89C4-F4E9-169D-8DDBA8289E10}"/>
            </ac:spMkLst>
          </pc:spChg>
        </pc:sldLayoutChg>
        <pc:sldLayoutChg chg="del">
          <pc:chgData name="Joanna Corcoran" userId="901fe0a2-2418-4385-ba8d-cb9f9f388053" providerId="ADAL" clId="{A1CA2106-9180-4265-959D-CFDD6690F101}" dt="2025-11-10T16:41:14.777" v="76" actId="47"/>
          <pc:sldLayoutMkLst>
            <pc:docMk/>
            <pc:sldMasterMk cId="1282682767" sldId="2147483648"/>
            <pc:sldLayoutMk cId="906069717" sldId="214748366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D49302-80AB-17B2-C5A7-DD9741D1F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CF6EF2-9D80-663F-6DC7-1A0F74BEB4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07984-DBB1-4EDA-A085-0AB1DE5E796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C8A46-B852-677A-CE38-EDFF705AE5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13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136AB-B2FD-4792-AB33-6F20F1D4F55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424DA-6896-472D-A915-512F7D1B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3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580CB02-1949-B726-5ED6-814A4B96AB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765"/>
            <a:ext cx="4154365" cy="276957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A88D-EC12-B98B-7D8D-9EE0208BC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C785E-FEC3-2D08-061B-D3A7B9028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C3C-1B84-4846-AAD9-5205AA4AAE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A4ED99-03F3-768B-9D89-CF2F882924BA}"/>
              </a:ext>
            </a:extLst>
          </p:cNvPr>
          <p:cNvSpPr/>
          <p:nvPr userDrawn="1"/>
        </p:nvSpPr>
        <p:spPr>
          <a:xfrm>
            <a:off x="2950590" y="4094766"/>
            <a:ext cx="9241410" cy="2763233"/>
          </a:xfrm>
          <a:prstGeom prst="rect">
            <a:avLst/>
          </a:prstGeom>
          <a:solidFill>
            <a:srgbClr val="22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C77CC1-BB2D-E448-71CA-E50B678ACF7A}"/>
              </a:ext>
            </a:extLst>
          </p:cNvPr>
          <p:cNvSpPr/>
          <p:nvPr userDrawn="1"/>
        </p:nvSpPr>
        <p:spPr>
          <a:xfrm>
            <a:off x="-1548" y="4088423"/>
            <a:ext cx="2950590" cy="2763233"/>
          </a:xfrm>
          <a:prstGeom prst="rect">
            <a:avLst/>
          </a:prstGeom>
          <a:solidFill>
            <a:srgbClr val="1E1C5D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6A37C5-E1EB-5CB5-FD49-5138593ACE84}"/>
              </a:ext>
            </a:extLst>
          </p:cNvPr>
          <p:cNvSpPr/>
          <p:nvPr userDrawn="1"/>
        </p:nvSpPr>
        <p:spPr>
          <a:xfrm>
            <a:off x="0" y="-6345"/>
            <a:ext cx="2949042" cy="4094768"/>
          </a:xfrm>
          <a:prstGeom prst="rect">
            <a:avLst/>
          </a:prstGeom>
          <a:solidFill>
            <a:srgbClr val="61A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2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0881-E1A2-C0E2-B28A-AA97F142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EE7C17-7CC2-0A9D-B872-44CA099E3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10185-4280-E690-85FB-190B65C56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A8313-266D-59B4-1A4C-637056C2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8533-0E43-4F89-B6E0-A3EDB1BCEE3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34077-AC68-2C1F-02A4-3E7D1536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02C07-454D-E9AE-1B6C-AD3501EDE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C3C-1B84-4846-AAD9-5205AA4A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58E2-5F70-C358-48D9-62278C1F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22BC1-AAAA-1B89-521A-22F11F587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1B4F6-7867-F6E2-2D5B-479FD62C1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8533-0E43-4F89-B6E0-A3EDB1BCEE3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6F58D-A6F9-8AB6-1FE8-47BE3D655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16068-7352-97DC-ED09-E4A38FEF9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C3C-1B84-4846-AAD9-5205AA4A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20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38130E-66B8-0044-2358-B412CF074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FA7E2A-5647-D015-286D-B709AC9CE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31617-D912-A2D1-C90B-655A8811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8533-0E43-4F89-B6E0-A3EDB1BCEE3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90938-CAB2-58E7-C618-543727CF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B0A25-C561-7076-B035-3C872AFE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C3C-1B84-4846-AAD9-5205AA4A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E768A-FE15-0AAC-4633-FC99C6BF9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D3E6-485A-A0F4-1536-0A1F0B5F6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8533-0E43-4F89-B6E0-A3EDB1BCEE3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CE9F0-C913-5925-229D-48CDBB1F4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60465-4EB7-A3DE-B515-4CCA7518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C3C-1B84-4846-AAD9-5205AA4AAE5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CA5406-5E0E-80EE-6C10-A92D892B2CAC}"/>
              </a:ext>
            </a:extLst>
          </p:cNvPr>
          <p:cNvGrpSpPr/>
          <p:nvPr userDrawn="1"/>
        </p:nvGrpSpPr>
        <p:grpSpPr>
          <a:xfrm>
            <a:off x="0" y="1135161"/>
            <a:ext cx="12192000" cy="5760721"/>
            <a:chOff x="0" y="1135161"/>
            <a:chExt cx="12192000" cy="57607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BCDF2A-2A60-AAAD-95B3-4C7B0F8DA612}"/>
                </a:ext>
              </a:extLst>
            </p:cNvPr>
            <p:cNvSpPr/>
            <p:nvPr/>
          </p:nvSpPr>
          <p:spPr>
            <a:xfrm>
              <a:off x="0" y="1135161"/>
              <a:ext cx="3082565" cy="5722839"/>
            </a:xfrm>
            <a:prstGeom prst="rect">
              <a:avLst/>
            </a:prstGeom>
            <a:solidFill>
              <a:srgbClr val="222742"/>
            </a:solidFill>
            <a:ln>
              <a:solidFill>
                <a:srgbClr val="1E1C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FF4F3B-9348-B9BB-E496-FCC99BA4D5AF}"/>
                </a:ext>
              </a:extLst>
            </p:cNvPr>
            <p:cNvSpPr/>
            <p:nvPr/>
          </p:nvSpPr>
          <p:spPr>
            <a:xfrm>
              <a:off x="3082565" y="1173042"/>
              <a:ext cx="9109435" cy="5722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B1F7436-3A58-FF95-32D1-83E029E3A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68" y="438168"/>
            <a:ext cx="955064" cy="4255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835709-AC32-7A1B-1025-492A9C8F02D5}"/>
              </a:ext>
            </a:extLst>
          </p:cNvPr>
          <p:cNvSpPr/>
          <p:nvPr userDrawn="1"/>
        </p:nvSpPr>
        <p:spPr>
          <a:xfrm>
            <a:off x="2014" y="1088779"/>
            <a:ext cx="12192000" cy="84263"/>
          </a:xfrm>
          <a:prstGeom prst="rect">
            <a:avLst/>
          </a:prstGeom>
          <a:solidFill>
            <a:srgbClr val="3896B4"/>
          </a:solidFill>
          <a:ln>
            <a:solidFill>
              <a:srgbClr val="389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994290D-A3CC-D948-38CC-AAB5CD77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58" y="1544739"/>
            <a:ext cx="2516065" cy="25500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410A4B0-2586-CF9C-46C8-8A27E8BB44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0250" y="1587500"/>
            <a:ext cx="8731250" cy="4962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29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F4356-B52C-CD68-2EFA-BC3155DC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8533-0E43-4F89-B6E0-A3EDB1BCEE3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9EB7A-04B1-836E-8EBD-2AB40C901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E4F85-30CC-BCB5-B5DF-9B303B2F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C3C-1B84-4846-AAD9-5205AA4AAE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79F09-0B9C-1435-99F7-B2F6DD118E3C}"/>
              </a:ext>
            </a:extLst>
          </p:cNvPr>
          <p:cNvSpPr/>
          <p:nvPr userDrawn="1"/>
        </p:nvSpPr>
        <p:spPr>
          <a:xfrm>
            <a:off x="1" y="1154014"/>
            <a:ext cx="12192000" cy="5722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E6472A-6460-96D5-FE6D-7682D4D2C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68" y="438168"/>
            <a:ext cx="955064" cy="4255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348E4B-34D5-EA24-820B-47688906B291}"/>
              </a:ext>
            </a:extLst>
          </p:cNvPr>
          <p:cNvSpPr/>
          <p:nvPr userDrawn="1"/>
        </p:nvSpPr>
        <p:spPr>
          <a:xfrm>
            <a:off x="0" y="1135160"/>
            <a:ext cx="12192000" cy="84263"/>
          </a:xfrm>
          <a:prstGeom prst="rect">
            <a:avLst/>
          </a:prstGeom>
          <a:solidFill>
            <a:srgbClr val="3896B4"/>
          </a:solidFill>
          <a:ln>
            <a:solidFill>
              <a:srgbClr val="389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F833191-BECD-3282-EEB7-8525D93B1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52" y="327436"/>
            <a:ext cx="7349766" cy="739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4AF046-89C4-F4E9-169D-8DDBA8289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13" y="1446213"/>
            <a:ext cx="11063287" cy="4910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16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9CFD7-889A-7D6A-9783-EADC1095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226158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C450A-87A4-990C-85B2-FA1D7DA7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261584"/>
            <a:ext cx="2743200" cy="365125"/>
          </a:xfrm>
        </p:spPr>
        <p:txBody>
          <a:bodyPr/>
          <a:lstStyle/>
          <a:p>
            <a:fld id="{0A214C3C-1B84-4846-AAD9-5205AA4AAE5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B44D75-5D0D-3853-E810-16676AA0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998"/>
            <a:ext cx="12192000" cy="68689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5F1115-40D5-D89C-A8C0-62B1671DFEE7}"/>
              </a:ext>
            </a:extLst>
          </p:cNvPr>
          <p:cNvSpPr/>
          <p:nvPr userDrawn="1"/>
        </p:nvSpPr>
        <p:spPr>
          <a:xfrm>
            <a:off x="0" y="-10998"/>
            <a:ext cx="12192000" cy="6772283"/>
          </a:xfrm>
          <a:prstGeom prst="rect">
            <a:avLst/>
          </a:prstGeom>
          <a:solidFill>
            <a:srgbClr val="1E1C5D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1ABC6E-F963-CEFA-A763-30AFEBA44E79}"/>
              </a:ext>
            </a:extLst>
          </p:cNvPr>
          <p:cNvSpPr/>
          <p:nvPr userDrawn="1"/>
        </p:nvSpPr>
        <p:spPr>
          <a:xfrm>
            <a:off x="6260123" y="1052628"/>
            <a:ext cx="5931878" cy="1294918"/>
          </a:xfrm>
          <a:prstGeom prst="rect">
            <a:avLst/>
          </a:prstGeom>
          <a:solidFill>
            <a:srgbClr val="222742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63142-8FB4-7290-353F-512C0689A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0122" y="1450977"/>
            <a:ext cx="5931877" cy="52729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30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DE13-4181-8444-D9CE-46F8BE7FF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66F44-A722-5B3C-2B8E-8398B2667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705C8-C998-5451-6408-1271D9A3B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2D38E-B414-E274-8BF2-755F1012A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8533-0E43-4F89-B6E0-A3EDB1BCEE3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F1795-4073-3EDE-67F3-0D70BB91D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B37B7-A3EB-9BEF-3E86-9A0DB46B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C3C-1B84-4846-AAD9-5205AA4A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DA73-C5B2-9163-5D27-E90D74699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2451B-97A1-4FAF-9C7A-D94E5EC7E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83432-DFFE-B79C-DD74-A1086BD2F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69C3BB-30BB-4166-2BF8-8D30E13BD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19526-FD37-EB32-4276-E473117CE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7EF515-D2F0-0E54-B1B7-6EEEF806A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8533-0E43-4F89-B6E0-A3EDB1BCEE3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69F99-D307-613F-2D95-C504FE888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872986-3B6C-1D89-7A23-B077A93B1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C3C-1B84-4846-AAD9-5205AA4A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5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928E5-156F-3ADF-4747-B476E21C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85D13-CB92-0A80-F782-2381DF9E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8533-0E43-4F89-B6E0-A3EDB1BCEE3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47AEB-9074-32D8-3C31-30F394AD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887B1-227A-C424-148E-602D486EC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C3C-1B84-4846-AAD9-5205AA4A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C5834F-7D80-03D6-B5EE-BC830317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8533-0E43-4F89-B6E0-A3EDB1BCEE3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0A2FA-C17F-8E61-4CD4-B7508854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F2D11-3F8D-D6A2-8038-928EF80C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C3C-1B84-4846-AAD9-5205AA4AAE5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B35430-1FC5-7668-241F-3976BE3E2F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CF90-3780-2BF7-8B67-6ABAF374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97888-B5CC-EB35-C582-FCF7A42B2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897EF-9BCC-2AF0-B6C0-D8A457EEA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0FA99-7D1A-9CDD-5871-5D176341C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8533-0E43-4F89-B6E0-A3EDB1BCEE3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2B3A6-59E2-DEBB-B740-42E9D5A1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59A4A-59B1-DD5B-73D2-A438D5E0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C3C-1B84-4846-AAD9-5205AA4A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4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C23D7-E3C4-F82F-B7FA-5CA633058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C8533-0E43-4F89-B6E0-A3EDB1BCEE3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12D65-5F24-8CD6-8FC1-EC965F708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A4742-90D6-C7C3-FE7A-EEB6F1812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14C3C-1B84-4846-AAD9-5205AA4AAE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97E4A6-52EC-4A54-46B5-BC4A0C1E4C2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37987" y="6736080"/>
            <a:ext cx="738188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2826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F4CE087C-9C8E-5527-0BE1-6B73288C1E4D}"/>
              </a:ext>
            </a:extLst>
          </p:cNvPr>
          <p:cNvSpPr txBox="1"/>
          <p:nvPr/>
        </p:nvSpPr>
        <p:spPr>
          <a:xfrm>
            <a:off x="6256755" y="4780683"/>
            <a:ext cx="5583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 of Presentation</a:t>
            </a:r>
          </a:p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Date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B512649-9EDF-09D9-7ABD-D0B4D5EAA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55" y="4880257"/>
            <a:ext cx="2246225" cy="10015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E02C4F-E731-FB47-0132-B00AE305EE83}"/>
              </a:ext>
            </a:extLst>
          </p:cNvPr>
          <p:cNvSpPr txBox="1"/>
          <p:nvPr/>
        </p:nvSpPr>
        <p:spPr>
          <a:xfrm>
            <a:off x="3433666" y="3100990"/>
            <a:ext cx="5435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Insert Logo Here </a:t>
            </a:r>
          </a:p>
        </p:txBody>
      </p:sp>
    </p:spTree>
    <p:extLst>
      <p:ext uri="{BB962C8B-B14F-4D97-AF65-F5344CB8AC3E}">
        <p14:creationId xmlns:p14="http://schemas.microsoft.com/office/powerpoint/2010/main" val="43617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A64A26-524F-A281-C7D3-1CACCB327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68A0-C347-C41D-3BEB-2C44D4D96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7B858-8DF7-CF56-6D3F-F32166A87A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4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5ACCFC-B8EF-7323-B80D-DC388909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6F9522-DC7D-AF16-FCE7-BCF4697B90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27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D9FFDDDEEC99429FADD1409C1754E4" ma:contentTypeVersion="14" ma:contentTypeDescription="Create a new document." ma:contentTypeScope="" ma:versionID="5b17f96c690d51cf2f8c5f7909d199a2">
  <xsd:schema xmlns:xsd="http://www.w3.org/2001/XMLSchema" xmlns:xs="http://www.w3.org/2001/XMLSchema" xmlns:p="http://schemas.microsoft.com/office/2006/metadata/properties" xmlns:ns2="bd337bb7-33c3-4dfd-8fef-18680fd31f3d" xmlns:ns3="d4dd4082-4bfd-4f8f-a2ab-942962451c38" targetNamespace="http://schemas.microsoft.com/office/2006/metadata/properties" ma:root="true" ma:fieldsID="20f47fc5fd26f09206c41bcb07052484" ns2:_="" ns3:_="">
    <xsd:import namespace="bd337bb7-33c3-4dfd-8fef-18680fd31f3d"/>
    <xsd:import namespace="d4dd4082-4bfd-4f8f-a2ab-942962451c3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37bb7-33c3-4dfd-8fef-18680fd31f3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18e5ee84-36c6-44bb-91bc-6ecb528cef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d4082-4bfd-4f8f-a2ab-942962451c3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40a9898-6458-4f37-bd65-37c1c4ebeed8}" ma:internalName="TaxCatchAll" ma:showField="CatchAllData" ma:web="d4dd4082-4bfd-4f8f-a2ab-942962451c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dd4082-4bfd-4f8f-a2ab-942962451c38" xsi:nil="true"/>
    <lcf76f155ced4ddcb4097134ff3c332f xmlns="bd337bb7-33c3-4dfd-8fef-18680fd31f3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6D3FBB-5E0C-45DF-A36C-224ED7AE87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337bb7-33c3-4dfd-8fef-18680fd31f3d"/>
    <ds:schemaRef ds:uri="d4dd4082-4bfd-4f8f-a2ab-942962451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83F88F-9B81-45AE-A00A-8869E2AA1D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DDEC37-3872-4BD6-92FB-4801641BA36D}">
  <ds:schemaRefs>
    <ds:schemaRef ds:uri="bd337bb7-33c3-4dfd-8fef-18680fd31f3d"/>
    <ds:schemaRef ds:uri="d4dd4082-4bfd-4f8f-a2ab-942962451c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159</TotalTime>
  <Words>7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Corcoran</dc:creator>
  <cp:lastModifiedBy>Joanna Corcoran</cp:lastModifiedBy>
  <cp:revision>2</cp:revision>
  <dcterms:created xsi:type="dcterms:W3CDTF">2023-04-10T17:22:28Z</dcterms:created>
  <dcterms:modified xsi:type="dcterms:W3CDTF">2025-11-10T16:46:56Z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0x010100DAD9FFDDDEEC99429FADD1409C1754E4</vt:lpwstr>
  </property>
  <property fmtid="{D5CDD505-2E9C-101B-9397-08002B2CF9AE}" pid="3" name="MediaServiceImageTags">
    <vt:lpwstr/>
  </property>
  <property fmtid="{D5CDD505-2E9C-101B-9397-08002B2CF9AE}" pid="4" name="MSIP_Label_224d2e7b-2917-4cd7-87a4-c132be958a8e_Enabled">
    <vt:lpwstr>true</vt:lpwstr>
  </property>
  <property fmtid="{D5CDD505-2E9C-101B-9397-08002B2CF9AE}" pid="5" name="MSIP_Label_224d2e7b-2917-4cd7-87a4-c132be958a8e_SetDate">
    <vt:lpwstr>2024-01-08T17:24:10Z</vt:lpwstr>
  </property>
  <property fmtid="{D5CDD505-2E9C-101B-9397-08002B2CF9AE}" pid="6" name="MSIP_Label_224d2e7b-2917-4cd7-87a4-c132be958a8e_Method">
    <vt:lpwstr>Privileged</vt:lpwstr>
  </property>
  <property fmtid="{D5CDD505-2E9C-101B-9397-08002B2CF9AE}" pid="7" name="MSIP_Label_224d2e7b-2917-4cd7-87a4-c132be958a8e_Name">
    <vt:lpwstr>224d2e7b-2917-4cd7-87a4-c132be958a8e</vt:lpwstr>
  </property>
  <property fmtid="{D5CDD505-2E9C-101B-9397-08002B2CF9AE}" pid="8" name="MSIP_Label_224d2e7b-2917-4cd7-87a4-c132be958a8e_SiteId">
    <vt:lpwstr>19e2b708-bf12-4375-9719-8dec42771b3e</vt:lpwstr>
  </property>
  <property fmtid="{D5CDD505-2E9C-101B-9397-08002B2CF9AE}" pid="9" name="MSIP_Label_224d2e7b-2917-4cd7-87a4-c132be958a8e_ActionId">
    <vt:lpwstr>68948590-e2b3-47b6-8660-a14b7e6de1a7</vt:lpwstr>
  </property>
  <property fmtid="{D5CDD505-2E9C-101B-9397-08002B2CF9AE}" pid="10" name="MSIP_Label_224d2e7b-2917-4cd7-87a4-c132be958a8e_ContentBits">
    <vt:lpwstr>2</vt:lpwstr>
  </property>
  <property fmtid="{D5CDD505-2E9C-101B-9397-08002B2CF9AE}" pid="11" name="ClassificationContentMarkingFooterLocations">
    <vt:lpwstr>Office Theme:8</vt:lpwstr>
  </property>
  <property fmtid="{D5CDD505-2E9C-101B-9397-08002B2CF9AE}" pid="12" name="ClassificationContentMarkingFooterText">
    <vt:lpwstr>Internal Use Only</vt:lpwstr>
  </property>
</Properties>
</file>