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463" r:id="rId5"/>
    <p:sldId id="257" r:id="rId6"/>
    <p:sldId id="4660" r:id="rId7"/>
    <p:sldId id="4645" r:id="rId8"/>
    <p:sldId id="1589" r:id="rId9"/>
    <p:sldId id="261" r:id="rId10"/>
    <p:sldId id="4652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9AC458"/>
    <a:srgbClr val="61A244"/>
    <a:srgbClr val="029676"/>
    <a:srgbClr val="2DA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4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Corcoran" userId="901fe0a2-2418-4385-ba8d-cb9f9f388053" providerId="ADAL" clId="{230B43E1-74BC-43DC-BFF0-EA285A67899E}"/>
    <pc:docChg chg="undo custSel addSld delSld modSld sldOrd addMainMaster delMainMaster modMainMaster">
      <pc:chgData name="Joanna Corcoran" userId="901fe0a2-2418-4385-ba8d-cb9f9f388053" providerId="ADAL" clId="{230B43E1-74BC-43DC-BFF0-EA285A67899E}" dt="2023-04-17T19:45:19.469" v="458" actId="47"/>
      <pc:docMkLst>
        <pc:docMk/>
      </pc:docMkLst>
      <pc:sldChg chg="delSp modSp del mod modNotesTx">
        <pc:chgData name="Joanna Corcoran" userId="901fe0a2-2418-4385-ba8d-cb9f9f388053" providerId="ADAL" clId="{230B43E1-74BC-43DC-BFF0-EA285A67899E}" dt="2023-04-17T19:18:36.413" v="24" actId="47"/>
        <pc:sldMkLst>
          <pc:docMk/>
          <pc:sldMk cId="3439743130" sldId="256"/>
        </pc:sldMkLst>
      </pc:sldChg>
      <pc:sldChg chg="del">
        <pc:chgData name="Joanna Corcoran" userId="901fe0a2-2418-4385-ba8d-cb9f9f388053" providerId="ADAL" clId="{230B43E1-74BC-43DC-BFF0-EA285A67899E}" dt="2023-04-17T19:25:42.998" v="167" actId="47"/>
        <pc:sldMkLst>
          <pc:docMk/>
          <pc:sldMk cId="1038563571" sldId="266"/>
        </pc:sldMkLst>
      </pc:sldChg>
      <pc:sldChg chg="addSp delSp modSp add mod modClrScheme chgLayout">
        <pc:chgData name="Joanna Corcoran" userId="901fe0a2-2418-4385-ba8d-cb9f9f388053" providerId="ADAL" clId="{230B43E1-74BC-43DC-BFF0-EA285A67899E}" dt="2023-04-17T19:35:23.060" v="242" actId="1076"/>
        <pc:sldMkLst>
          <pc:docMk/>
          <pc:sldMk cId="3054122998" sldId="1463"/>
        </pc:sldMkLst>
      </pc:sldChg>
      <pc:sldChg chg="modSp add mod modClrScheme chgLayout">
        <pc:chgData name="Joanna Corcoran" userId="901fe0a2-2418-4385-ba8d-cb9f9f388053" providerId="ADAL" clId="{230B43E1-74BC-43DC-BFF0-EA285A67899E}" dt="2023-04-17T19:45:17.655" v="457" actId="1076"/>
        <pc:sldMkLst>
          <pc:docMk/>
          <pc:sldMk cId="2858181921" sldId="1589"/>
        </pc:sldMkLst>
      </pc:sldChg>
      <pc:sldChg chg="modSp mod ord chgLayout">
        <pc:chgData name="Joanna Corcoran" userId="901fe0a2-2418-4385-ba8d-cb9f9f388053" providerId="ADAL" clId="{230B43E1-74BC-43DC-BFF0-EA285A67899E}" dt="2023-04-17T19:42:46.285" v="348" actId="113"/>
        <pc:sldMkLst>
          <pc:docMk/>
          <pc:sldMk cId="1536177204" sldId="4645"/>
        </pc:sldMkLst>
      </pc:sldChg>
      <pc:sldChg chg="del">
        <pc:chgData name="Joanna Corcoran" userId="901fe0a2-2418-4385-ba8d-cb9f9f388053" providerId="ADAL" clId="{230B43E1-74BC-43DC-BFF0-EA285A67899E}" dt="2023-04-17T19:25:38.167" v="166" actId="47"/>
        <pc:sldMkLst>
          <pc:docMk/>
          <pc:sldMk cId="545684976" sldId="4646"/>
        </pc:sldMkLst>
      </pc:sldChg>
      <pc:sldChg chg="del">
        <pc:chgData name="Joanna Corcoran" userId="901fe0a2-2418-4385-ba8d-cb9f9f388053" providerId="ADAL" clId="{230B43E1-74BC-43DC-BFF0-EA285A67899E}" dt="2023-04-17T19:25:42.998" v="167" actId="47"/>
        <pc:sldMkLst>
          <pc:docMk/>
          <pc:sldMk cId="2736851178" sldId="4647"/>
        </pc:sldMkLst>
      </pc:sldChg>
      <pc:sldChg chg="del">
        <pc:chgData name="Joanna Corcoran" userId="901fe0a2-2418-4385-ba8d-cb9f9f388053" providerId="ADAL" clId="{230B43E1-74BC-43DC-BFF0-EA285A67899E}" dt="2023-04-17T19:25:42.998" v="167" actId="47"/>
        <pc:sldMkLst>
          <pc:docMk/>
          <pc:sldMk cId="3968824297" sldId="4648"/>
        </pc:sldMkLst>
      </pc:sldChg>
      <pc:sldChg chg="del">
        <pc:chgData name="Joanna Corcoran" userId="901fe0a2-2418-4385-ba8d-cb9f9f388053" providerId="ADAL" clId="{230B43E1-74BC-43DC-BFF0-EA285A67899E}" dt="2023-04-17T19:25:42.998" v="167" actId="47"/>
        <pc:sldMkLst>
          <pc:docMk/>
          <pc:sldMk cId="3428690167" sldId="4649"/>
        </pc:sldMkLst>
      </pc:sldChg>
      <pc:sldChg chg="del">
        <pc:chgData name="Joanna Corcoran" userId="901fe0a2-2418-4385-ba8d-cb9f9f388053" providerId="ADAL" clId="{230B43E1-74BC-43DC-BFF0-EA285A67899E}" dt="2023-04-17T19:25:28.956" v="163" actId="47"/>
        <pc:sldMkLst>
          <pc:docMk/>
          <pc:sldMk cId="129733051" sldId="4650"/>
        </pc:sldMkLst>
      </pc:sldChg>
      <pc:sldChg chg="addSp delSp modSp mod modClrScheme chgLayout">
        <pc:chgData name="Joanna Corcoran" userId="901fe0a2-2418-4385-ba8d-cb9f9f388053" providerId="ADAL" clId="{230B43E1-74BC-43DC-BFF0-EA285A67899E}" dt="2023-04-17T19:41:08.044" v="295" actId="700"/>
        <pc:sldMkLst>
          <pc:docMk/>
          <pc:sldMk cId="1303949190" sldId="4652"/>
        </pc:sldMkLst>
      </pc:sldChg>
      <pc:sldChg chg="del">
        <pc:chgData name="Joanna Corcoran" userId="901fe0a2-2418-4385-ba8d-cb9f9f388053" providerId="ADAL" clId="{230B43E1-74BC-43DC-BFF0-EA285A67899E}" dt="2023-04-17T19:42:05.785" v="314" actId="47"/>
        <pc:sldMkLst>
          <pc:docMk/>
          <pc:sldMk cId="2174347644" sldId="4654"/>
        </pc:sldMkLst>
      </pc:sldChg>
      <pc:sldChg chg="del">
        <pc:chgData name="Joanna Corcoran" userId="901fe0a2-2418-4385-ba8d-cb9f9f388053" providerId="ADAL" clId="{230B43E1-74BC-43DC-BFF0-EA285A67899E}" dt="2023-04-17T19:42:05.785" v="314" actId="47"/>
        <pc:sldMkLst>
          <pc:docMk/>
          <pc:sldMk cId="490698890" sldId="4655"/>
        </pc:sldMkLst>
      </pc:sldChg>
      <pc:sldChg chg="add del">
        <pc:chgData name="Joanna Corcoran" userId="901fe0a2-2418-4385-ba8d-cb9f9f388053" providerId="ADAL" clId="{230B43E1-74BC-43DC-BFF0-EA285A67899E}" dt="2023-04-17T19:25:32.548" v="165" actId="47"/>
        <pc:sldMkLst>
          <pc:docMk/>
          <pc:sldMk cId="3745638855" sldId="4659"/>
        </pc:sldMkLst>
      </pc:sldChg>
      <pc:sldChg chg="modSp mod modNotesTx">
        <pc:chgData name="Joanna Corcoran" userId="901fe0a2-2418-4385-ba8d-cb9f9f388053" providerId="ADAL" clId="{230B43E1-74BC-43DC-BFF0-EA285A67899E}" dt="2023-04-17T19:36:14.411" v="246" actId="6549"/>
        <pc:sldMkLst>
          <pc:docMk/>
          <pc:sldMk cId="180129565" sldId="4660"/>
        </pc:sldMkLst>
      </pc:sldChg>
      <pc:sldChg chg="del">
        <pc:chgData name="Joanna Corcoran" userId="901fe0a2-2418-4385-ba8d-cb9f9f388053" providerId="ADAL" clId="{230B43E1-74BC-43DC-BFF0-EA285A67899E}" dt="2023-04-17T19:42:05.785" v="314" actId="47"/>
        <pc:sldMkLst>
          <pc:docMk/>
          <pc:sldMk cId="2844786381" sldId="4661"/>
        </pc:sldMkLst>
      </pc:sldChg>
      <pc:sldChg chg="addSp delSp modSp new del mod modClrScheme chgLayout">
        <pc:chgData name="Joanna Corcoran" userId="901fe0a2-2418-4385-ba8d-cb9f9f388053" providerId="ADAL" clId="{230B43E1-74BC-43DC-BFF0-EA285A67899E}" dt="2023-04-17T19:45:19.469" v="458" actId="47"/>
        <pc:sldMkLst>
          <pc:docMk/>
          <pc:sldMk cId="3073705006" sldId="4661"/>
        </pc:sldMkLst>
      </pc:sldChg>
      <pc:sldChg chg="del">
        <pc:chgData name="Joanna Corcoran" userId="901fe0a2-2418-4385-ba8d-cb9f9f388053" providerId="ADAL" clId="{230B43E1-74BC-43DC-BFF0-EA285A67899E}" dt="2023-04-17T19:42:05.785" v="314" actId="47"/>
        <pc:sldMkLst>
          <pc:docMk/>
          <pc:sldMk cId="1365117736" sldId="4662"/>
        </pc:sldMkLst>
      </pc:sldChg>
      <pc:sldChg chg="del">
        <pc:chgData name="Joanna Corcoran" userId="901fe0a2-2418-4385-ba8d-cb9f9f388053" providerId="ADAL" clId="{230B43E1-74BC-43DC-BFF0-EA285A67899E}" dt="2023-04-17T19:42:05.785" v="314" actId="47"/>
        <pc:sldMkLst>
          <pc:docMk/>
          <pc:sldMk cId="116546899" sldId="4663"/>
        </pc:sldMkLst>
      </pc:sldChg>
      <pc:sldMasterChg chg="delSldLayout modSldLayout">
        <pc:chgData name="Joanna Corcoran" userId="901fe0a2-2418-4385-ba8d-cb9f9f388053" providerId="ADAL" clId="{230B43E1-74BC-43DC-BFF0-EA285A67899E}" dt="2023-04-17T19:43:40.101" v="383" actId="1076"/>
        <pc:sldMasterMkLst>
          <pc:docMk/>
          <pc:sldMasterMk cId="937625683" sldId="2147483648"/>
        </pc:sldMasterMkLst>
        <pc:sldLayoutChg chg="addSp delSp modSp mod">
          <pc:chgData name="Joanna Corcoran" userId="901fe0a2-2418-4385-ba8d-cb9f9f388053" providerId="ADAL" clId="{230B43E1-74BC-43DC-BFF0-EA285A67899E}" dt="2023-04-17T19:20:25.439" v="53" actId="167"/>
          <pc:sldLayoutMkLst>
            <pc:docMk/>
            <pc:sldMasterMk cId="937625683" sldId="2147483648"/>
            <pc:sldLayoutMk cId="2470532001" sldId="2147483650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1:24.204" v="79" actId="167"/>
          <pc:sldLayoutMkLst>
            <pc:docMk/>
            <pc:sldMasterMk cId="937625683" sldId="2147483648"/>
            <pc:sldLayoutMk cId="3950673303" sldId="2147483651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1:38.427" v="84" actId="167"/>
          <pc:sldLayoutMkLst>
            <pc:docMk/>
            <pc:sldMasterMk cId="937625683" sldId="2147483648"/>
            <pc:sldLayoutMk cId="1059517679" sldId="2147483652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40:38.677" v="280" actId="478"/>
          <pc:sldLayoutMkLst>
            <pc:docMk/>
            <pc:sldMasterMk cId="937625683" sldId="2147483648"/>
            <pc:sldLayoutMk cId="30795405" sldId="2147483653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43:40.101" v="383" actId="1076"/>
          <pc:sldLayoutMkLst>
            <pc:docMk/>
            <pc:sldMasterMk cId="937625683" sldId="2147483648"/>
            <pc:sldLayoutMk cId="2960998630" sldId="2147483654"/>
          </pc:sldLayoutMkLst>
        </pc:sldLayoutChg>
        <pc:sldLayoutChg chg="del">
          <pc:chgData name="Joanna Corcoran" userId="901fe0a2-2418-4385-ba8d-cb9f9f388053" providerId="ADAL" clId="{230B43E1-74BC-43DC-BFF0-EA285A67899E}" dt="2023-04-17T19:24:05.789" v="129" actId="2696"/>
          <pc:sldLayoutMkLst>
            <pc:docMk/>
            <pc:sldMasterMk cId="937625683" sldId="2147483648"/>
            <pc:sldLayoutMk cId="2195556343" sldId="2147483655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2:28.793" v="103" actId="167"/>
          <pc:sldLayoutMkLst>
            <pc:docMk/>
            <pc:sldMasterMk cId="937625683" sldId="2147483648"/>
            <pc:sldLayoutMk cId="1056212986" sldId="2147483656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2:34.633" v="106" actId="167"/>
          <pc:sldLayoutMkLst>
            <pc:docMk/>
            <pc:sldMasterMk cId="937625683" sldId="2147483648"/>
            <pc:sldLayoutMk cId="3934718030" sldId="2147483657"/>
          </pc:sldLayoutMkLst>
        </pc:sldLayoutChg>
        <pc:sldLayoutChg chg="del">
          <pc:chgData name="Joanna Corcoran" userId="901fe0a2-2418-4385-ba8d-cb9f9f388053" providerId="ADAL" clId="{230B43E1-74BC-43DC-BFF0-EA285A67899E}" dt="2023-04-17T19:20:08.781" v="47" actId="2696"/>
          <pc:sldLayoutMkLst>
            <pc:docMk/>
            <pc:sldMasterMk cId="937625683" sldId="2147483648"/>
            <pc:sldLayoutMk cId="1473350979" sldId="2147483671"/>
          </pc:sldLayoutMkLst>
        </pc:sldLayoutChg>
        <pc:sldLayoutChg chg="del">
          <pc:chgData name="Joanna Corcoran" userId="901fe0a2-2418-4385-ba8d-cb9f9f388053" providerId="ADAL" clId="{230B43E1-74BC-43DC-BFF0-EA285A67899E}" dt="2023-04-17T19:23:20.846" v="115" actId="2696"/>
          <pc:sldLayoutMkLst>
            <pc:docMk/>
            <pc:sldMasterMk cId="937625683" sldId="2147483648"/>
            <pc:sldLayoutMk cId="4083391349" sldId="2147483691"/>
          </pc:sldLayoutMkLst>
        </pc:sldLayoutChg>
        <pc:sldLayoutChg chg="del">
          <pc:chgData name="Joanna Corcoran" userId="901fe0a2-2418-4385-ba8d-cb9f9f388053" providerId="ADAL" clId="{230B43E1-74BC-43DC-BFF0-EA285A67899E}" dt="2023-04-17T19:23:26.444" v="116" actId="2696"/>
          <pc:sldLayoutMkLst>
            <pc:docMk/>
            <pc:sldMasterMk cId="937625683" sldId="2147483648"/>
            <pc:sldLayoutMk cId="2845263316" sldId="2147483692"/>
          </pc:sldLayoutMkLst>
        </pc:sldLayoutChg>
        <pc:sldLayoutChg chg="addSp delSp mod">
          <pc:chgData name="Joanna Corcoran" userId="901fe0a2-2418-4385-ba8d-cb9f9f388053" providerId="ADAL" clId="{230B43E1-74BC-43DC-BFF0-EA285A67899E}" dt="2023-04-17T19:40:21.258" v="275" actId="478"/>
          <pc:sldLayoutMkLst>
            <pc:docMk/>
            <pc:sldMasterMk cId="937625683" sldId="2147483648"/>
            <pc:sldLayoutMk cId="11510917" sldId="2147483706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1:04.551" v="73" actId="167"/>
          <pc:sldLayoutMkLst>
            <pc:docMk/>
            <pc:sldMasterMk cId="937625683" sldId="2147483648"/>
            <pc:sldLayoutMk cId="1820717591" sldId="2147483722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37:01.164" v="259" actId="1035"/>
          <pc:sldLayoutMkLst>
            <pc:docMk/>
            <pc:sldMasterMk cId="937625683" sldId="2147483648"/>
            <pc:sldLayoutMk cId="274156199" sldId="2147483726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41:45.664" v="311" actId="1035"/>
          <pc:sldLayoutMkLst>
            <pc:docMk/>
            <pc:sldMasterMk cId="937625683" sldId="2147483648"/>
            <pc:sldLayoutMk cId="1417738884" sldId="2147483727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0:35.292" v="57" actId="478"/>
          <pc:sldLayoutMkLst>
            <pc:docMk/>
            <pc:sldMasterMk cId="937625683" sldId="2147483648"/>
            <pc:sldLayoutMk cId="738681485" sldId="2147483728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0:50.191" v="65" actId="167"/>
          <pc:sldLayoutMkLst>
            <pc:docMk/>
            <pc:sldMasterMk cId="937625683" sldId="2147483648"/>
            <pc:sldLayoutMk cId="3556089299" sldId="2147483729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41:54.155" v="313" actId="1035"/>
          <pc:sldLayoutMkLst>
            <pc:docMk/>
            <pc:sldMasterMk cId="937625683" sldId="2147483648"/>
            <pc:sldLayoutMk cId="2306070473" sldId="2147483730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41:22.999" v="309" actId="1036"/>
          <pc:sldLayoutMkLst>
            <pc:docMk/>
            <pc:sldMasterMk cId="937625683" sldId="2147483648"/>
            <pc:sldLayoutMk cId="2805829865" sldId="2147483731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3:51.914" v="123" actId="1035"/>
          <pc:sldLayoutMkLst>
            <pc:docMk/>
            <pc:sldMasterMk cId="937625683" sldId="2147483648"/>
            <pc:sldLayoutMk cId="2327723672" sldId="2147483732"/>
          </pc:sldLayoutMkLst>
        </pc:sldLayoutChg>
        <pc:sldLayoutChg chg="addSp delSp modSp mod">
          <pc:chgData name="Joanna Corcoran" userId="901fe0a2-2418-4385-ba8d-cb9f9f388053" providerId="ADAL" clId="{230B43E1-74BC-43DC-BFF0-EA285A67899E}" dt="2023-04-17T19:24:03.387" v="128" actId="167"/>
          <pc:sldLayoutMkLst>
            <pc:docMk/>
            <pc:sldMasterMk cId="937625683" sldId="2147483648"/>
            <pc:sldLayoutMk cId="4278330789" sldId="2147483733"/>
          </pc:sldLayoutMkLst>
        </pc:sldLayoutChg>
        <pc:sldLayoutChg chg="del">
          <pc:chgData name="Joanna Corcoran" userId="901fe0a2-2418-4385-ba8d-cb9f9f388053" providerId="ADAL" clId="{230B43E1-74BC-43DC-BFF0-EA285A67899E}" dt="2023-04-17T19:23:33.774" v="117" actId="2696"/>
          <pc:sldLayoutMkLst>
            <pc:docMk/>
            <pc:sldMasterMk cId="937625683" sldId="2147483648"/>
            <pc:sldLayoutMk cId="731771535" sldId="2147483737"/>
          </pc:sldLayoutMkLst>
        </pc:sldLayoutChg>
        <pc:sldLayoutChg chg="modSp del mod">
          <pc:chgData name="Joanna Corcoran" userId="901fe0a2-2418-4385-ba8d-cb9f9f388053" providerId="ADAL" clId="{230B43E1-74BC-43DC-BFF0-EA285A67899E}" dt="2023-04-17T19:21:28.575" v="80" actId="2696"/>
          <pc:sldLayoutMkLst>
            <pc:docMk/>
            <pc:sldMasterMk cId="937625683" sldId="2147483648"/>
            <pc:sldLayoutMk cId="648667123" sldId="2147483752"/>
          </pc:sldLayoutMkLst>
        </pc:sldLayoutChg>
        <pc:sldLayoutChg chg="addSp delSp mod">
          <pc:chgData name="Joanna Corcoran" userId="901fe0a2-2418-4385-ba8d-cb9f9f388053" providerId="ADAL" clId="{230B43E1-74BC-43DC-BFF0-EA285A67899E}" dt="2023-04-17T19:22:04.558" v="97" actId="478"/>
          <pc:sldLayoutMkLst>
            <pc:docMk/>
            <pc:sldMasterMk cId="937625683" sldId="2147483648"/>
            <pc:sldLayoutMk cId="966216808" sldId="2147483752"/>
          </pc:sldLayoutMkLst>
        </pc:sldLayoutChg>
      </pc:sldMasterChg>
      <pc:sldMasterChg chg="new del mod addSldLayout delSldLayout modSldLayout">
        <pc:chgData name="Joanna Corcoran" userId="901fe0a2-2418-4385-ba8d-cb9f9f388053" providerId="ADAL" clId="{230B43E1-74BC-43DC-BFF0-EA285A67899E}" dt="2023-04-17T19:24:09.481" v="140" actId="2696"/>
        <pc:sldMasterMkLst>
          <pc:docMk/>
          <pc:sldMasterMk cId="1024873862" sldId="2147483739"/>
        </pc:sldMasterMkLst>
        <pc:sldLayoutChg chg="addSp delSp modSp new del mod replId">
          <pc:chgData name="Joanna Corcoran" userId="901fe0a2-2418-4385-ba8d-cb9f9f388053" providerId="ADAL" clId="{230B43E1-74BC-43DC-BFF0-EA285A67899E}" dt="2023-04-17T19:20:03.051" v="46" actId="2696"/>
          <pc:sldLayoutMkLst>
            <pc:docMk/>
            <pc:sldMasterMk cId="1024873862" sldId="2147483739"/>
            <pc:sldLayoutMk cId="282087723" sldId="2147483740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66" v="130" actId="2696"/>
          <pc:sldLayoutMkLst>
            <pc:docMk/>
            <pc:sldMasterMk cId="1024873862" sldId="2147483739"/>
            <pc:sldLayoutMk cId="1997915460" sldId="2147483741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66" v="131" actId="2696"/>
          <pc:sldLayoutMkLst>
            <pc:docMk/>
            <pc:sldMasterMk cId="1024873862" sldId="2147483739"/>
            <pc:sldLayoutMk cId="684249391" sldId="2147483742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66" v="132" actId="2696"/>
          <pc:sldLayoutMkLst>
            <pc:docMk/>
            <pc:sldMasterMk cId="1024873862" sldId="2147483739"/>
            <pc:sldLayoutMk cId="660616901" sldId="2147483743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1" v="133" actId="2696"/>
          <pc:sldLayoutMkLst>
            <pc:docMk/>
            <pc:sldMasterMk cId="1024873862" sldId="2147483739"/>
            <pc:sldLayoutMk cId="719965024" sldId="2147483744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1" v="134" actId="2696"/>
          <pc:sldLayoutMkLst>
            <pc:docMk/>
            <pc:sldMasterMk cId="1024873862" sldId="2147483739"/>
            <pc:sldLayoutMk cId="1183093765" sldId="2147483745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1" v="135" actId="2696"/>
          <pc:sldLayoutMkLst>
            <pc:docMk/>
            <pc:sldMasterMk cId="1024873862" sldId="2147483739"/>
            <pc:sldLayoutMk cId="769467487" sldId="2147483746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6" v="136" actId="2696"/>
          <pc:sldLayoutMkLst>
            <pc:docMk/>
            <pc:sldMasterMk cId="1024873862" sldId="2147483739"/>
            <pc:sldLayoutMk cId="175370301" sldId="2147483747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6" v="137" actId="2696"/>
          <pc:sldLayoutMkLst>
            <pc:docMk/>
            <pc:sldMasterMk cId="1024873862" sldId="2147483739"/>
            <pc:sldLayoutMk cId="679969696" sldId="2147483748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6" v="138" actId="2696"/>
          <pc:sldLayoutMkLst>
            <pc:docMk/>
            <pc:sldMasterMk cId="1024873862" sldId="2147483739"/>
            <pc:sldLayoutMk cId="2045014156" sldId="2147483749"/>
          </pc:sldLayoutMkLst>
        </pc:sldLayoutChg>
        <pc:sldLayoutChg chg="new del replId">
          <pc:chgData name="Joanna Corcoran" userId="901fe0a2-2418-4385-ba8d-cb9f9f388053" providerId="ADAL" clId="{230B43E1-74BC-43DC-BFF0-EA285A67899E}" dt="2023-04-17T19:24:09.476" v="139" actId="2696"/>
          <pc:sldLayoutMkLst>
            <pc:docMk/>
            <pc:sldMasterMk cId="1024873862" sldId="2147483739"/>
            <pc:sldLayoutMk cId="2967993949" sldId="2147483750"/>
          </pc:sldLayoutMkLst>
        </pc:sldLayoutChg>
      </pc:sldMasterChg>
    </pc:docChg>
  </pc:docChgLst>
  <pc:docChgLst>
    <pc:chgData name="Lena Alkhatib" userId="28304ce5-7470-46ba-953a-c4b53f97e9ea" providerId="ADAL" clId="{1699E056-6A7A-4266-A0E6-BC6B4D9FBA06}"/>
    <pc:docChg chg="modSld">
      <pc:chgData name="Lena Alkhatib" userId="28304ce5-7470-46ba-953a-c4b53f97e9ea" providerId="ADAL" clId="{1699E056-6A7A-4266-A0E6-BC6B4D9FBA06}" dt="2024-11-13T16:06:01.328" v="11" actId="20577"/>
      <pc:docMkLst>
        <pc:docMk/>
      </pc:docMkLst>
      <pc:sldChg chg="modSp mod">
        <pc:chgData name="Lena Alkhatib" userId="28304ce5-7470-46ba-953a-c4b53f97e9ea" providerId="ADAL" clId="{1699E056-6A7A-4266-A0E6-BC6B4D9FBA06}" dt="2024-11-13T16:06:01.328" v="11" actId="20577"/>
        <pc:sldMkLst>
          <pc:docMk/>
          <pc:sldMk cId="3054122998" sldId="1463"/>
        </pc:sldMkLst>
        <pc:spChg chg="mod">
          <ac:chgData name="Lena Alkhatib" userId="28304ce5-7470-46ba-953a-c4b53f97e9ea" providerId="ADAL" clId="{1699E056-6A7A-4266-A0E6-BC6B4D9FBA06}" dt="2024-11-13T16:06:01.328" v="11" actId="20577"/>
          <ac:spMkLst>
            <pc:docMk/>
            <pc:sldMk cId="3054122998" sldId="1463"/>
            <ac:spMk id="4" creationId="{B47290F0-6F3A-64F3-BF6D-B01076F12C8C}"/>
          </ac:spMkLst>
        </pc:spChg>
      </pc:sldChg>
    </pc:docChg>
  </pc:docChgLst>
  <pc:docChgLst>
    <pc:chgData name="Lena Alkhatib" userId="28304ce5-7470-46ba-953a-c4b53f97e9ea" providerId="ADAL" clId="{07F23C64-22A5-4DF2-91CB-AC4B98EBD0F5}"/>
    <pc:docChg chg="modSld">
      <pc:chgData name="Lena Alkhatib" userId="28304ce5-7470-46ba-953a-c4b53f97e9ea" providerId="ADAL" clId="{07F23C64-22A5-4DF2-91CB-AC4B98EBD0F5}" dt="2024-12-06T21:38:34.544" v="15" actId="20577"/>
      <pc:docMkLst>
        <pc:docMk/>
      </pc:docMkLst>
      <pc:sldChg chg="modSp mod">
        <pc:chgData name="Lena Alkhatib" userId="28304ce5-7470-46ba-953a-c4b53f97e9ea" providerId="ADAL" clId="{07F23C64-22A5-4DF2-91CB-AC4B98EBD0F5}" dt="2024-12-06T21:38:34.544" v="15" actId="20577"/>
        <pc:sldMkLst>
          <pc:docMk/>
          <pc:sldMk cId="3054122998" sldId="1463"/>
        </pc:sldMkLst>
        <pc:spChg chg="mod">
          <ac:chgData name="Lena Alkhatib" userId="28304ce5-7470-46ba-953a-c4b53f97e9ea" providerId="ADAL" clId="{07F23C64-22A5-4DF2-91CB-AC4B98EBD0F5}" dt="2024-12-06T21:38:34.544" v="15" actId="20577"/>
          <ac:spMkLst>
            <pc:docMk/>
            <pc:sldMk cId="3054122998" sldId="1463"/>
            <ac:spMk id="4" creationId="{B47290F0-6F3A-64F3-BF6D-B01076F12C8C}"/>
          </ac:spMkLst>
        </pc:spChg>
      </pc:sldChg>
    </pc:docChg>
  </pc:docChgLst>
  <pc:docChgLst>
    <pc:chgData name="Lena Alkhatib" userId="28304ce5-7470-46ba-953a-c4b53f97e9ea" providerId="ADAL" clId="{DA792213-8B64-431C-8729-61E7CCD3E8A4}"/>
    <pc:docChg chg="delSld modSld modNotesMaster">
      <pc:chgData name="Lena Alkhatib" userId="28304ce5-7470-46ba-953a-c4b53f97e9ea" providerId="ADAL" clId="{DA792213-8B64-431C-8729-61E7CCD3E8A4}" dt="2024-06-06T17:39:22.739" v="30"/>
      <pc:docMkLst>
        <pc:docMk/>
      </pc:docMkLst>
      <pc:sldChg chg="modSp mod">
        <pc:chgData name="Lena Alkhatib" userId="28304ce5-7470-46ba-953a-c4b53f97e9ea" providerId="ADAL" clId="{DA792213-8B64-431C-8729-61E7CCD3E8A4}" dt="2024-06-06T17:38:46.681" v="29" actId="20577"/>
        <pc:sldMkLst>
          <pc:docMk/>
          <pc:sldMk cId="3054122998" sldId="1463"/>
        </pc:sldMkLst>
      </pc:sldChg>
      <pc:sldChg chg="del">
        <pc:chgData name="Lena Alkhatib" userId="28304ce5-7470-46ba-953a-c4b53f97e9ea" providerId="ADAL" clId="{DA792213-8B64-431C-8729-61E7CCD3E8A4}" dt="2024-01-24T18:30:40.287" v="0" actId="47"/>
        <pc:sldMkLst>
          <pc:docMk/>
          <pc:sldMk cId="3745638855" sldId="4659"/>
        </pc:sldMkLst>
      </pc:sldChg>
    </pc:docChg>
  </pc:docChgLst>
  <pc:docChgLst>
    <pc:chgData name="Lena Alkhatib" userId="28304ce5-7470-46ba-953a-c4b53f97e9ea" providerId="ADAL" clId="{BA4D921C-E2F1-4210-832F-3C2C38B64C08}"/>
    <pc:docChg chg="modSld modNotesMaster">
      <pc:chgData name="Lena Alkhatib" userId="28304ce5-7470-46ba-953a-c4b53f97e9ea" providerId="ADAL" clId="{BA4D921C-E2F1-4210-832F-3C2C38B64C08}" dt="2025-01-03T16:28:56.757" v="19"/>
      <pc:docMkLst>
        <pc:docMk/>
      </pc:docMkLst>
      <pc:sldChg chg="modSp mod">
        <pc:chgData name="Lena Alkhatib" userId="28304ce5-7470-46ba-953a-c4b53f97e9ea" providerId="ADAL" clId="{BA4D921C-E2F1-4210-832F-3C2C38B64C08}" dt="2025-01-03T16:26:23.598" v="16" actId="20577"/>
        <pc:sldMkLst>
          <pc:docMk/>
          <pc:sldMk cId="3054122998" sldId="1463"/>
        </pc:sldMkLst>
        <pc:spChg chg="mod">
          <ac:chgData name="Lena Alkhatib" userId="28304ce5-7470-46ba-953a-c4b53f97e9ea" providerId="ADAL" clId="{BA4D921C-E2F1-4210-832F-3C2C38B64C08}" dt="2025-01-03T16:26:23.598" v="16" actId="20577"/>
          <ac:spMkLst>
            <pc:docMk/>
            <pc:sldMk cId="3054122998" sldId="1463"/>
            <ac:spMk id="4" creationId="{B47290F0-6F3A-64F3-BF6D-B01076F12C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26" tIns="46962" rIns="93926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9780"/>
          </a:xfrm>
          <a:prstGeom prst="rect">
            <a:avLst/>
          </a:prstGeom>
        </p:spPr>
        <p:txBody>
          <a:bodyPr vert="horz" lIns="93926" tIns="46962" rIns="93926" bIns="46962" rtlCol="0"/>
          <a:lstStyle>
            <a:lvl1pPr algn="r">
              <a:defRPr sz="1200"/>
            </a:lvl1pPr>
          </a:lstStyle>
          <a:p>
            <a:fld id="{CC57E587-1E41-4CF9-8AB8-12416AD8AEC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6" tIns="46962" rIns="93926" bIns="46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1"/>
          </a:xfrm>
          <a:prstGeom prst="rect">
            <a:avLst/>
          </a:prstGeom>
        </p:spPr>
        <p:txBody>
          <a:bodyPr vert="horz" lIns="93926" tIns="46962" rIns="93926" bIns="469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8"/>
            <a:ext cx="3066732" cy="469779"/>
          </a:xfrm>
          <a:prstGeom prst="rect">
            <a:avLst/>
          </a:prstGeom>
        </p:spPr>
        <p:txBody>
          <a:bodyPr vert="horz" lIns="93926" tIns="46962" rIns="93926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8"/>
            <a:ext cx="3066732" cy="469779"/>
          </a:xfrm>
          <a:prstGeom prst="rect">
            <a:avLst/>
          </a:prstGeom>
        </p:spPr>
        <p:txBody>
          <a:bodyPr vert="horz" lIns="93926" tIns="46962" rIns="93926" bIns="46962" rtlCol="0" anchor="b"/>
          <a:lstStyle>
            <a:lvl1pPr algn="r">
              <a:defRPr sz="1200"/>
            </a:lvl1pPr>
          </a:lstStyle>
          <a:p>
            <a:fld id="{EB9C0127-7367-41DB-833F-514E5138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is the 30,000-foot view of Four Inc.  It is intended to introduce who we are, what we do, and highlight/introduce some of the core differentiators we provide in our competitive market.</a:t>
            </a:r>
          </a:p>
          <a:p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from 30,000 Feet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222" indent="-352222"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Four Inc –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get IT done.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222" indent="-352222">
              <a:buFont typeface="Symbol" panose="05050102010706020507" pitchFamily="18" charset="2"/>
              <a:buChar char=""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boutique aggregator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of our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 business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222" indent="-352222"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were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founded in 2006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we’re a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year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business</a:t>
            </a:r>
          </a:p>
          <a:p>
            <a:pPr marL="821852" lvl="1" indent="-352222">
              <a:buFont typeface="Symbol" panose="05050102010706020507" pitchFamily="18" charset="2"/>
              <a:buChar char=""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 as an 8a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the ranks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8a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Business in 2016, ‘17, and in 2018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we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program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222" indent="-352222">
              <a:buFont typeface="Symbol" panose="05050102010706020507" pitchFamily="18" charset="2"/>
              <a:buChar char=""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innovator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our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were the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to no-terms leasing</a:t>
            </a:r>
          </a:p>
          <a:p>
            <a:pPr marL="821852" lvl="1" indent="-352222"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financed over $3B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Sector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federal agencies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SLED entities</a:t>
            </a: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52222" indent="-352222"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we’ve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grown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$300M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year</a:t>
            </a:r>
          </a:p>
          <a:p>
            <a:pPr marL="763150" lvl="1" indent="-293519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we’re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recognized as the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r>
              <a:rPr lang="en-US" sz="11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Largest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Contractor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Technology’s 2022 100 Largest Government Contractors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>
                <a:latin typeface="Century Gothic" panose="020B0502020202020204" pitchFamily="34" charset="0"/>
              </a:rPr>
              <a:t>This slide is intended to demonstrate Four’s Boutique Aggregation success across all types of vendors, partners, government customers and to reinforce our strategic contract vehicles maintained inhouse.</a:t>
            </a:r>
            <a:endParaRPr lang="en-US"/>
          </a:p>
          <a:p>
            <a:endParaRPr lang="en-US"/>
          </a:p>
          <a:p>
            <a:r>
              <a:rPr lang="en-US"/>
              <a:t>Our </a:t>
            </a:r>
            <a:r>
              <a:rPr lang="en-US" b="1"/>
              <a:t>programs</a:t>
            </a:r>
            <a:r>
              <a:rPr lang="en-US"/>
              <a:t> have been </a:t>
            </a:r>
            <a:r>
              <a:rPr lang="en-US" b="1"/>
              <a:t>proven successful </a:t>
            </a:r>
            <a:r>
              <a:rPr lang="en-US"/>
              <a:t>with </a:t>
            </a:r>
            <a:r>
              <a:rPr lang="en-US" b="1"/>
              <a:t>vendors</a:t>
            </a:r>
            <a:r>
              <a:rPr lang="en-US"/>
              <a:t> of </a:t>
            </a:r>
            <a:r>
              <a:rPr lang="en-US" b="1"/>
              <a:t>all sizes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/>
              <a:t>From </a:t>
            </a:r>
            <a:r>
              <a:rPr lang="en-US" b="1"/>
              <a:t>emerging businesses</a:t>
            </a:r>
            <a:r>
              <a:rPr lang="en-US"/>
              <a:t>, just </a:t>
            </a:r>
            <a:r>
              <a:rPr lang="en-US" b="1"/>
              <a:t>starting</a:t>
            </a:r>
            <a:r>
              <a:rPr lang="en-US"/>
              <a:t> to do business </a:t>
            </a:r>
            <a:r>
              <a:rPr lang="en-US" b="1"/>
              <a:t>in</a:t>
            </a:r>
            <a:r>
              <a:rPr lang="en-US"/>
              <a:t> </a:t>
            </a:r>
            <a:r>
              <a:rPr lang="en-US" b="1"/>
              <a:t>public sector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/>
              <a:t>To </a:t>
            </a:r>
            <a:r>
              <a:rPr lang="en-US" b="1"/>
              <a:t>enterprise</a:t>
            </a:r>
            <a:r>
              <a:rPr lang="en-US"/>
              <a:t> </a:t>
            </a:r>
            <a:r>
              <a:rPr lang="en-US" b="1"/>
              <a:t>technologies</a:t>
            </a:r>
            <a:r>
              <a:rPr lang="en-US"/>
              <a:t> </a:t>
            </a:r>
            <a:r>
              <a:rPr lang="en-US" b="1"/>
              <a:t>companies</a:t>
            </a:r>
            <a:r>
              <a:rPr lang="en-US"/>
              <a:t> who’ve </a:t>
            </a:r>
            <a:r>
              <a:rPr lang="en-US" b="1"/>
              <a:t>done business </a:t>
            </a:r>
            <a:r>
              <a:rPr lang="en-US"/>
              <a:t>in </a:t>
            </a:r>
            <a:r>
              <a:rPr lang="en-US" b="1"/>
              <a:t>government for several years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We have </a:t>
            </a:r>
            <a:r>
              <a:rPr lang="en-US" b="1"/>
              <a:t>agreements</a:t>
            </a:r>
            <a:r>
              <a:rPr lang="en-US"/>
              <a:t> in place with </a:t>
            </a:r>
            <a:r>
              <a:rPr lang="en-US" b="1"/>
              <a:t>most every partner </a:t>
            </a:r>
            <a:r>
              <a:rPr lang="en-US"/>
              <a:t>doing </a:t>
            </a:r>
            <a:r>
              <a:rPr lang="en-US" b="1"/>
              <a:t>business</a:t>
            </a:r>
            <a:r>
              <a:rPr lang="en-US"/>
              <a:t> in </a:t>
            </a:r>
            <a:r>
              <a:rPr lang="en-US" b="1"/>
              <a:t>public sector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/>
              <a:t>And we’ve </a:t>
            </a:r>
            <a:r>
              <a:rPr lang="en-US" b="1"/>
              <a:t>built programmatic engagement models</a:t>
            </a:r>
            <a:r>
              <a:rPr lang="en-US"/>
              <a:t>, providing you </a:t>
            </a:r>
            <a:r>
              <a:rPr lang="en-US" b="1"/>
              <a:t>turn-key access </a:t>
            </a:r>
            <a:r>
              <a:rPr lang="en-US"/>
              <a:t>to any </a:t>
            </a:r>
            <a:r>
              <a:rPr lang="en-US" b="1"/>
              <a:t>new partners </a:t>
            </a:r>
            <a:r>
              <a:rPr lang="en-US"/>
              <a:t>we may want to </a:t>
            </a:r>
            <a:r>
              <a:rPr lang="en-US" b="1"/>
              <a:t>add</a:t>
            </a:r>
            <a:r>
              <a:rPr lang="en-US"/>
              <a:t> to our </a:t>
            </a:r>
            <a:r>
              <a:rPr lang="en-US" b="1"/>
              <a:t>programs</a:t>
            </a:r>
            <a:r>
              <a:rPr lang="en-US"/>
              <a:t> to </a:t>
            </a:r>
            <a:r>
              <a:rPr lang="en-US" b="1"/>
              <a:t>support</a:t>
            </a:r>
            <a:r>
              <a:rPr lang="en-US"/>
              <a:t> </a:t>
            </a:r>
            <a:r>
              <a:rPr lang="en-US" b="1"/>
              <a:t>your</a:t>
            </a:r>
            <a:r>
              <a:rPr lang="en-US"/>
              <a:t> </a:t>
            </a:r>
            <a:r>
              <a:rPr lang="en-US" b="1"/>
              <a:t>business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We’ve </a:t>
            </a:r>
            <a:r>
              <a:rPr lang="en-US" b="1"/>
              <a:t>done business</a:t>
            </a:r>
            <a:r>
              <a:rPr lang="en-US"/>
              <a:t> in </a:t>
            </a:r>
            <a:r>
              <a:rPr lang="en-US" b="1"/>
              <a:t>every federal agency </a:t>
            </a:r>
            <a:r>
              <a:rPr lang="en-US"/>
              <a:t>– </a:t>
            </a:r>
            <a:r>
              <a:rPr lang="en-US" b="1"/>
              <a:t>across</a:t>
            </a:r>
            <a:r>
              <a:rPr lang="en-US"/>
              <a:t> the </a:t>
            </a:r>
            <a:r>
              <a:rPr lang="en-US" b="1"/>
              <a:t>DoD</a:t>
            </a:r>
            <a:r>
              <a:rPr lang="en-US"/>
              <a:t>, </a:t>
            </a:r>
            <a:r>
              <a:rPr lang="en-US" b="1"/>
              <a:t>Civilian</a:t>
            </a:r>
            <a:r>
              <a:rPr lang="en-US"/>
              <a:t> </a:t>
            </a:r>
            <a:r>
              <a:rPr lang="en-US" b="1"/>
              <a:t>governments</a:t>
            </a:r>
            <a:r>
              <a:rPr lang="en-US"/>
              <a:t>, and the </a:t>
            </a:r>
            <a:r>
              <a:rPr lang="en-US" b="1"/>
              <a:t>Intelligence Community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b="1"/>
              <a:t>And</a:t>
            </a:r>
            <a:r>
              <a:rPr lang="en-US"/>
              <a:t> we’ve </a:t>
            </a:r>
            <a:r>
              <a:rPr lang="en-US" b="1"/>
              <a:t>done business </a:t>
            </a:r>
            <a:r>
              <a:rPr lang="en-US"/>
              <a:t>with </a:t>
            </a:r>
            <a:r>
              <a:rPr lang="en-US" b="1"/>
              <a:t>most every State &amp; Local entity </a:t>
            </a:r>
            <a:r>
              <a:rPr lang="en-US" b="0"/>
              <a:t>across the </a:t>
            </a:r>
            <a:r>
              <a:rPr lang="en-US" b="1"/>
              <a:t>SLED </a:t>
            </a:r>
            <a:r>
              <a:rPr lang="en-US" b="0"/>
              <a:t>landscape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And </a:t>
            </a:r>
            <a:r>
              <a:rPr lang="en-US" b="1"/>
              <a:t>finally</a:t>
            </a:r>
            <a:r>
              <a:rPr lang="en-US"/>
              <a:t>, we have a </a:t>
            </a:r>
            <a:r>
              <a:rPr lang="en-US" b="1"/>
              <a:t>facility clearance </a:t>
            </a:r>
            <a:r>
              <a:rPr lang="en-US"/>
              <a:t>to </a:t>
            </a:r>
            <a:r>
              <a:rPr lang="en-US" b="1"/>
              <a:t>support</a:t>
            </a:r>
            <a:r>
              <a:rPr lang="en-US"/>
              <a:t> your </a:t>
            </a:r>
            <a:r>
              <a:rPr lang="en-US" b="1"/>
              <a:t>sensitive Civ</a:t>
            </a:r>
            <a:r>
              <a:rPr lang="en-US"/>
              <a:t>, </a:t>
            </a:r>
            <a:r>
              <a:rPr lang="en-US" b="1"/>
              <a:t>DoD</a:t>
            </a:r>
            <a:r>
              <a:rPr lang="en-US"/>
              <a:t>, and </a:t>
            </a:r>
            <a:r>
              <a:rPr lang="en-US" b="1"/>
              <a:t>IC business</a:t>
            </a:r>
            <a:r>
              <a:rPr lang="en-US"/>
              <a:t>,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/>
              <a:t>We </a:t>
            </a:r>
            <a:r>
              <a:rPr lang="en-US" b="1"/>
              <a:t>hold</a:t>
            </a:r>
            <a:r>
              <a:rPr lang="en-US"/>
              <a:t> the </a:t>
            </a:r>
            <a:r>
              <a:rPr lang="en-US" b="1"/>
              <a:t>most strategic government-wide acquisition contracts inhouse</a:t>
            </a:r>
            <a:r>
              <a:rPr lang="en-US"/>
              <a:t> – SEWP, GSA, ITES SW2, and 2GIT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/>
              <a:t>And we </a:t>
            </a:r>
            <a:r>
              <a:rPr lang="en-US" b="1"/>
              <a:t>provide</a:t>
            </a:r>
            <a:r>
              <a:rPr lang="en-US"/>
              <a:t> your </a:t>
            </a:r>
            <a:r>
              <a:rPr lang="en-US" b="1"/>
              <a:t>customers</a:t>
            </a:r>
            <a:r>
              <a:rPr lang="en-US"/>
              <a:t> </a:t>
            </a:r>
            <a:r>
              <a:rPr lang="en-US" b="1"/>
              <a:t>access</a:t>
            </a:r>
            <a:r>
              <a:rPr lang="en-US"/>
              <a:t> to </a:t>
            </a:r>
            <a:r>
              <a:rPr lang="en-US" b="1"/>
              <a:t>buy your technology </a:t>
            </a:r>
            <a:r>
              <a:rPr lang="en-US"/>
              <a:t>the way they want to buy it through our </a:t>
            </a:r>
            <a:r>
              <a:rPr lang="en-US" b="1"/>
              <a:t>purpose built network </a:t>
            </a:r>
            <a:r>
              <a:rPr lang="en-US"/>
              <a:t>of </a:t>
            </a:r>
            <a:r>
              <a:rPr lang="en-US" b="1"/>
              <a:t>channel partners</a:t>
            </a:r>
          </a:p>
          <a:p>
            <a:pPr marL="645742" lvl="1" indent="-176111">
              <a:buFont typeface="Arial" panose="020B0604020202020204" pitchFamily="34" charset="0"/>
              <a:buChar char="•"/>
            </a:pPr>
            <a:r>
              <a:rPr lang="en-US" b="1"/>
              <a:t>Providing</a:t>
            </a:r>
            <a:r>
              <a:rPr lang="en-US"/>
              <a:t> you </a:t>
            </a:r>
            <a:r>
              <a:rPr lang="en-US" b="1"/>
              <a:t>access</a:t>
            </a:r>
            <a:r>
              <a:rPr lang="en-US"/>
              <a:t> to over </a:t>
            </a:r>
            <a:r>
              <a:rPr lang="en-US" b="1"/>
              <a:t>100</a:t>
            </a:r>
            <a:r>
              <a:rPr lang="en-US"/>
              <a:t> </a:t>
            </a:r>
            <a:r>
              <a:rPr lang="en-US" b="1"/>
              <a:t>contract</a:t>
            </a:r>
            <a:r>
              <a:rPr lang="en-US"/>
              <a:t> </a:t>
            </a:r>
            <a:r>
              <a:rPr lang="en-US" b="1"/>
              <a:t>vehicles</a:t>
            </a:r>
          </a:p>
          <a:p>
            <a:pPr marL="645742" lvl="1" indent="-176111">
              <a:buFont typeface="Arial" panose="020B0604020202020204" pitchFamily="34" charset="0"/>
              <a:buChar char="•"/>
            </a:pPr>
            <a:r>
              <a:rPr lang="en-US"/>
              <a:t>And </a:t>
            </a:r>
            <a:r>
              <a:rPr lang="en-US" b="1"/>
              <a:t>every socio-economic set aside status </a:t>
            </a:r>
            <a:r>
              <a:rPr lang="en-US"/>
              <a:t>your customer could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Platform of what’s possible, look at different consumption models, industry evolution – </a:t>
            </a:r>
          </a:p>
          <a:p>
            <a:r>
              <a:rPr lang="en-US" dirty="0">
                <a:latin typeface="Century Gothic" panose="020B0502020202020204" pitchFamily="34" charset="0"/>
              </a:rPr>
              <a:t>license technology has evolved CAPEX perpetual license and hardware requiring capex dollars – government needed financing to compensate for lack of capex</a:t>
            </a:r>
          </a:p>
          <a:p>
            <a:r>
              <a:rPr lang="en-US" dirty="0">
                <a:latin typeface="Century Gothic" panose="020B0502020202020204" pitchFamily="34" charset="0"/>
              </a:rPr>
              <a:t>Tailored our model for complex technology – finely tuned to complex enterprise software</a:t>
            </a:r>
          </a:p>
          <a:p>
            <a:r>
              <a:rPr lang="en-US" dirty="0">
                <a:latin typeface="Century Gothic" panose="020B0502020202020204" pitchFamily="34" charset="0"/>
              </a:rPr>
              <a:t>As industry has changed the way they license – see more term or subscription based licensing – government needs financing to make that pivot, compensating for budgeting differently</a:t>
            </a:r>
          </a:p>
          <a:p>
            <a:r>
              <a:rPr lang="en-US" dirty="0">
                <a:latin typeface="Century Gothic" panose="020B0502020202020204" pitchFamily="34" charset="0"/>
              </a:rPr>
              <a:t>Term license – easily sell 3 year in commercial space, we can solve for otherwise distinct funding challenges for fed to bridge the gap ….</a:t>
            </a:r>
          </a:p>
          <a:p>
            <a:r>
              <a:rPr lang="en-US" dirty="0">
                <a:latin typeface="Century Gothic" panose="020B0502020202020204" pitchFamily="34" charset="0"/>
              </a:rPr>
              <a:t>And help accelerate government’s migration off of legacy perpetual license models to subscription or term licensing – easing cost transition for government</a:t>
            </a:r>
          </a:p>
          <a:p>
            <a:r>
              <a:rPr lang="en-US" dirty="0">
                <a:latin typeface="Century Gothic" panose="020B0502020202020204" pitchFamily="34" charset="0"/>
              </a:rPr>
              <a:t>And you can now provide your government customer a better discount structure over three years – as we accelerate the revenue for your business</a:t>
            </a:r>
          </a:p>
          <a:p>
            <a:r>
              <a:rPr lang="en-US" dirty="0">
                <a:latin typeface="Century Gothic" panose="020B0502020202020204" pitchFamily="34" charset="0"/>
              </a:rPr>
              <a:t>We can turn anything into as a service</a:t>
            </a:r>
          </a:p>
          <a:p>
            <a:r>
              <a:rPr lang="en-US" dirty="0">
                <a:latin typeface="Century Gothic" panose="020B0502020202020204" pitchFamily="34" charset="0"/>
              </a:rPr>
              <a:t>Finally, protect from inflation and improve supply chain management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Competitive Rates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Offerings</a:t>
            </a:r>
          </a:p>
          <a:p>
            <a:pPr marL="645742" lvl="1" indent="-176111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Budget Shortfall</a:t>
            </a:r>
          </a:p>
          <a:p>
            <a:pPr marL="645742" lvl="1" indent="-176111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Perpetual to Term</a:t>
            </a:r>
          </a:p>
          <a:p>
            <a:pPr marL="645742" lvl="1" indent="-176111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Multi-Year Subscription</a:t>
            </a:r>
          </a:p>
          <a:p>
            <a:pPr marL="645742" lvl="1" indent="-176111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As a Service</a:t>
            </a:r>
          </a:p>
          <a:p>
            <a:pPr marL="645742" lvl="1" indent="-176111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ELA or Compliance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Ability to add-on new license purchase to existing renewal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Establish Options Contracts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We offer a full range of services offerings to support your business</a:t>
            </a:r>
          </a:p>
          <a:p>
            <a:pPr marL="176111" indent="-176111" defTabSz="93926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 panose="020B0502020202020204" pitchFamily="34" charset="0"/>
              </a:rPr>
              <a:t>16 years in the business - Executive Experience, Involvement, Investment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First with light to no-terms leasing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Depth and breadth of lending portfolio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Flexibility</a:t>
            </a:r>
          </a:p>
          <a:p>
            <a:pPr marL="763150" lvl="1" indent="-293519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Prime</a:t>
            </a:r>
          </a:p>
          <a:p>
            <a:pPr marL="763150" lvl="1" indent="-293519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Source to partner</a:t>
            </a:r>
          </a:p>
          <a:p>
            <a:pPr marL="763150" lvl="1" indent="-293519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Alongside channel, Etc.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Everything we do was born from Financing </a:t>
            </a:r>
          </a:p>
          <a:p>
            <a:pPr marL="176111" indent="-176111" defTabSz="93926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 panose="020B0502020202020204" pitchFamily="34" charset="0"/>
              </a:rPr>
              <a:t>Financed transactions with majority of Federal Agencies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Strong Essential Use Cases</a:t>
            </a:r>
          </a:p>
          <a:p>
            <a:pPr marL="763150" lvl="1" indent="-293519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A good story – we can sell it</a:t>
            </a:r>
          </a:p>
          <a:p>
            <a:pPr marL="176111" indent="-176111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Evolutionary Product Offerings </a:t>
            </a:r>
          </a:p>
          <a:p>
            <a:pPr marL="763150" lvl="1" indent="-293519"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TOPaaS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/>
              <a:t>Harvey talking:</a:t>
            </a:r>
          </a:p>
          <a:p>
            <a:r>
              <a:rPr lang="en-US" dirty="0"/>
              <a:t>Key and ePlus send you a rate sheet and send you on your way</a:t>
            </a:r>
          </a:p>
          <a:p>
            <a:r>
              <a:rPr lang="en-US" dirty="0"/>
              <a:t>We’re just as much of a contracts expert as we are a financing expert</a:t>
            </a:r>
          </a:p>
          <a:p>
            <a:r>
              <a:rPr lang="en-US" dirty="0"/>
              <a:t>Full range of service offerings that support today’s and tomorrow’s technology consumption models – tag line for the slide</a:t>
            </a:r>
          </a:p>
          <a:p>
            <a:r>
              <a:rPr lang="en-US" dirty="0"/>
              <a:t>Financing for 16 years</a:t>
            </a:r>
          </a:p>
          <a:p>
            <a:r>
              <a:rPr lang="en-US" dirty="0"/>
              <a:t>Born as a finance company</a:t>
            </a:r>
          </a:p>
          <a:p>
            <a:r>
              <a:rPr lang="en-US" dirty="0"/>
              <a:t>Founder been doing this for 30+ years</a:t>
            </a:r>
          </a:p>
          <a:p>
            <a:r>
              <a:rPr lang="en-US" dirty="0"/>
              <a:t>Work with every contracting office across public sector</a:t>
            </a:r>
          </a:p>
          <a:p>
            <a:r>
              <a:rPr lang="en-US" dirty="0"/>
              <a:t>We know what terms they’ll take, we know what terms they won’t</a:t>
            </a:r>
          </a:p>
          <a:p>
            <a:r>
              <a:rPr lang="en-US" dirty="0"/>
              <a:t>Have a good feel for what terms they will accept and what terms they will take exception</a:t>
            </a:r>
          </a:p>
          <a:p>
            <a:r>
              <a:rPr lang="en-US" dirty="0"/>
              <a:t>Based on the Essential Use of the solution, we have the ability to get very flexible in our terms</a:t>
            </a:r>
          </a:p>
          <a:p>
            <a:r>
              <a:rPr lang="en-US" dirty="0"/>
              <a:t>We make it super easy for our vendors and partners to position, quote, and close finance transactions</a:t>
            </a:r>
          </a:p>
          <a:p>
            <a:r>
              <a:rPr lang="en-US" dirty="0"/>
              <a:t>Early on pre-sales, pre-structuring… handle all the back office for both the OEM and the VAR partners</a:t>
            </a:r>
          </a:p>
          <a:p>
            <a:r>
              <a:rPr lang="en-US" dirty="0"/>
              <a:t>Flexible in where sit in the channel based upon partner preference, vehicle requirements, customer requirements, etc.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260">
              <a:defRPr/>
            </a:pPr>
            <a:r>
              <a:rPr lang="en-US" b="1" i="1" u="sng" dirty="0">
                <a:latin typeface="Century Gothic" panose="020B0502020202020204" pitchFamily="34" charset="0"/>
              </a:rPr>
              <a:t>This slide is intended to close the presentation and initiate or continue a dialog with your audience.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C0127-7367-41DB-833F-514E5138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80D788F-9EDA-5B3E-6CE3-1A48EC08EC18}"/>
              </a:ext>
            </a:extLst>
          </p:cNvPr>
          <p:cNvGrpSpPr/>
          <p:nvPr userDrawn="1"/>
        </p:nvGrpSpPr>
        <p:grpSpPr>
          <a:xfrm>
            <a:off x="1" y="1"/>
            <a:ext cx="12192001" cy="6858001"/>
            <a:chOff x="0" y="759493"/>
            <a:chExt cx="9110233" cy="61908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F566E0-B250-79BA-9F04-D32BC35CE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59493"/>
              <a:ext cx="9110232" cy="499310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E1E4E9-367E-4CAB-1411-9A419EBD1B03}"/>
                </a:ext>
              </a:extLst>
            </p:cNvPr>
            <p:cNvSpPr/>
            <p:nvPr/>
          </p:nvSpPr>
          <p:spPr bwMode="auto">
            <a:xfrm>
              <a:off x="1" y="759494"/>
              <a:ext cx="9110232" cy="6190802"/>
            </a:xfrm>
            <a:prstGeom prst="rect">
              <a:avLst/>
            </a:prstGeom>
            <a:solidFill>
              <a:srgbClr val="378494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CBF24AC-77E8-C650-FEB3-584D18A52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1" y="1508335"/>
            <a:ext cx="6302469" cy="5088357"/>
          </a:xfrm>
          <a:prstGeom prst="rect">
            <a:avLst/>
          </a:prstGeom>
        </p:spPr>
      </p:pic>
      <p:pic>
        <p:nvPicPr>
          <p:cNvPr id="11" name="Picture 10" descr="Image result for white technology stock photos">
            <a:extLst>
              <a:ext uri="{FF2B5EF4-FFF2-40B4-BE49-F238E27FC236}">
                <a16:creationId xmlns:a16="http://schemas.microsoft.com/office/drawing/2014/main" id="{224820CE-AF90-D3AD-89F2-296F3556A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7" y="1825750"/>
            <a:ext cx="5520108" cy="29076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EFED5-97D4-522C-1B2F-F3ABF7879F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19" y="2290685"/>
            <a:ext cx="2131844" cy="94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90A766-E6DF-1FD1-E0CD-E0E0ADCA4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071" y="1688421"/>
            <a:ext cx="3701209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35692-15E6-076E-110E-79529088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071" y="4208527"/>
            <a:ext cx="370121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8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AAB5E4-A8BE-20D0-497B-003F50C852B0}"/>
              </a:ext>
            </a:extLst>
          </p:cNvPr>
          <p:cNvGrpSpPr/>
          <p:nvPr userDrawn="1"/>
        </p:nvGrpSpPr>
        <p:grpSpPr>
          <a:xfrm>
            <a:off x="-936" y="-9331"/>
            <a:ext cx="12192936" cy="1268730"/>
            <a:chOff x="-1030" y="-1083"/>
            <a:chExt cx="9144936" cy="8403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F148DB-DA61-DC2B-946A-F9525E20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9B5CB7-E1C4-4CB9-12A1-316ED4E00EA7}"/>
                </a:ext>
              </a:extLst>
            </p:cNvPr>
            <p:cNvSpPr/>
            <p:nvPr userDrawn="1"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3667E0-FC5B-B18F-621B-23482D6E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4309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CC827-B54A-C89D-41F0-CCE3C57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113D5-4DEB-6697-BA06-EE73A5DB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39A8F-B3EE-07C9-D022-C24CA7654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5ADA5-B5F4-78E3-E899-0199171E8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9A3F1D-7BAF-AF6F-7804-D7C6F8636E9F}"/>
              </a:ext>
            </a:extLst>
          </p:cNvPr>
          <p:cNvGrpSpPr/>
          <p:nvPr userDrawn="1"/>
        </p:nvGrpSpPr>
        <p:grpSpPr>
          <a:xfrm>
            <a:off x="-936" y="0"/>
            <a:ext cx="12192936" cy="1556526"/>
            <a:chOff x="-1030" y="-1083"/>
            <a:chExt cx="9144936" cy="10309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912ED9-3EA7-530F-C518-1BC100B6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97027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10F99B-2123-EC3B-23D0-825E807E8268}"/>
                </a:ext>
              </a:extLst>
            </p:cNvPr>
            <p:cNvSpPr/>
            <p:nvPr userDrawn="1"/>
          </p:nvSpPr>
          <p:spPr>
            <a:xfrm>
              <a:off x="-94" y="969188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9A4C6B5-AAE6-9655-07E4-D0213FA3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93858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99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D32097-FC4B-4103-E151-B0E537874320}"/>
              </a:ext>
            </a:extLst>
          </p:cNvPr>
          <p:cNvGrpSpPr/>
          <p:nvPr userDrawn="1"/>
        </p:nvGrpSpPr>
        <p:grpSpPr>
          <a:xfrm>
            <a:off x="1" y="1"/>
            <a:ext cx="12192001" cy="6858001"/>
            <a:chOff x="0" y="759493"/>
            <a:chExt cx="9110233" cy="61908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16CEC3-D610-2688-50C1-7A25F5B3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59493"/>
              <a:ext cx="9110232" cy="49931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95F468-26C0-FDB3-F6A3-B1ED929132FE}"/>
                </a:ext>
              </a:extLst>
            </p:cNvPr>
            <p:cNvSpPr/>
            <p:nvPr/>
          </p:nvSpPr>
          <p:spPr bwMode="auto">
            <a:xfrm>
              <a:off x="1" y="759494"/>
              <a:ext cx="9110232" cy="6190802"/>
            </a:xfrm>
            <a:prstGeom prst="rect">
              <a:avLst/>
            </a:prstGeom>
            <a:solidFill>
              <a:srgbClr val="378494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621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7E917C-F9D5-18F4-8281-2190E9191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02" y="0"/>
            <a:ext cx="46879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40320-0570-92A5-7DC3-5253C33E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86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8394-AC66-7879-9ECA-19717657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5D759-2B31-6FC6-BFE5-FC446D27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8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E9FB5-B5DA-FAEE-2938-A935D9C8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FAA6F-6BED-5F86-00A9-0EFEA2F8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3BDDD-2387-160F-3ED8-4E6BB2CE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3C943-2DAC-664B-CA3A-1B466870BAB3}"/>
              </a:ext>
            </a:extLst>
          </p:cNvPr>
          <p:cNvSpPr/>
          <p:nvPr userDrawn="1"/>
        </p:nvSpPr>
        <p:spPr>
          <a:xfrm rot="5400000">
            <a:off x="1296988" y="3386917"/>
            <a:ext cx="6858000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053D7C-C633-0FE1-BE62-9967E363D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02" y="0"/>
            <a:ext cx="46879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7598E-335D-6CDE-6B33-49327B66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0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7A607-113A-0C50-A473-D1DAC5CFB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EDF58-07FD-C03B-CCEE-2F90C4D9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900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A2F8B-487A-9C91-B832-8D143696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9EBF5-368C-FA2F-FE6E-1B54F391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D0140-86CA-D76C-151E-BBEB36AA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3ADBA-CCE6-6B51-700D-A22DB156FF78}"/>
              </a:ext>
            </a:extLst>
          </p:cNvPr>
          <p:cNvSpPr/>
          <p:nvPr userDrawn="1"/>
        </p:nvSpPr>
        <p:spPr>
          <a:xfrm rot="5400000">
            <a:off x="1296988" y="3386917"/>
            <a:ext cx="6858000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68ED099-DADF-21F3-ACF9-489B2559F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2648284"/>
            <a:ext cx="382830" cy="3828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C31E09-9824-4405-E7CF-5D277149F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3507690"/>
            <a:ext cx="382830" cy="382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6772F9-EF79-8D3D-9899-19D54DC58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4349578"/>
            <a:ext cx="382830" cy="38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EA7BB9-66EE-843B-F33E-B2F149CFF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7" y="5187229"/>
            <a:ext cx="382830" cy="3828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A6ED4-3DC4-2DFF-DAA1-8511B77E3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8" y="2000580"/>
            <a:ext cx="6440366" cy="2280261"/>
          </a:xfrm>
          <a:prstGeom prst="rect">
            <a:avLst/>
          </a:prstGeom>
        </p:spPr>
      </p:pic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FF4E3DFA-25EE-CAF7-4E11-B6B85D5AC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B34B805E-7454-0948-D562-9BA4CB58D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7602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94EEAF5B-C9F2-E6F6-E14E-70CE20DD2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7602" y="3503452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F1FB0E38-C494-1C10-6D18-DFA21CA10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2" y="4345340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DDF2EBEC-2F88-FC0C-A3B1-F98F5E0525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2" y="518722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11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51F5DC-9F30-6D36-B9A0-541BA4487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55" y="2667730"/>
            <a:ext cx="382830" cy="382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1041CE-F4F7-EB40-76AD-E0A099237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4" y="3500971"/>
            <a:ext cx="382830" cy="38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EA134B-5C4F-6800-2C93-BF429447C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4" y="4334212"/>
            <a:ext cx="382830" cy="382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B46997-2E63-D0C4-6000-BB618CA70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4" y="5187229"/>
            <a:ext cx="382830" cy="382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6CBC9-DB99-2E8C-1584-A4230F07A1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9" y="2000580"/>
            <a:ext cx="6403366" cy="22671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A53B1B06-864F-4152-9C97-BA9E46A8E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2DA099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35EAE7CE-2F13-A4CC-6A2B-3C50281D7E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6339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9A289120-8EE1-E043-1CFD-CD5B0ED2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6339" y="3503452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BFB0A62C-42E1-D17C-7269-EFBE425CC4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6339" y="4345340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A88AD445-75D5-5D9A-E6BC-259F53A2F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6339" y="518722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59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ADEC97-A177-6DEE-3D20-D087CC2FE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2661564"/>
            <a:ext cx="382830" cy="382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E3A619-9D4F-B5FF-B3CC-CA6A2F34B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3757749"/>
            <a:ext cx="382830" cy="382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117DD-39FF-840A-2F66-8F04943D8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4602007"/>
            <a:ext cx="382830" cy="382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51B93F-A10E-F1EE-0897-B013E81E8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4" y="5446266"/>
            <a:ext cx="382830" cy="382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2C9847-A84D-DC47-764F-FD7BE42BE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6" y="1995087"/>
            <a:ext cx="6403366" cy="22671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879A034-5610-6624-24CD-C588B32F3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29676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296B05AE-CA52-04C0-3524-26A3DF3EA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4959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1E70DE3A-CF5E-9A4D-C13B-91649F1169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4959" y="375537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6CB3847C-4BE0-A837-87BE-33FEA2B71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4959" y="4597267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F0E06B44-7D71-D292-20E8-2252C035A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4959" y="5439156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235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5D26A-2E83-376C-5E75-BEF34AD4F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6" y="2010581"/>
            <a:ext cx="6403368" cy="22671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94499E-2791-7F82-BF45-47E1BE3557D1}"/>
              </a:ext>
            </a:extLst>
          </p:cNvPr>
          <p:cNvGrpSpPr/>
          <p:nvPr userDrawn="1"/>
        </p:nvGrpSpPr>
        <p:grpSpPr>
          <a:xfrm>
            <a:off x="0" y="-14230"/>
            <a:ext cx="12192000" cy="1505703"/>
            <a:chOff x="0" y="-14229"/>
            <a:chExt cx="12192000" cy="1152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36A58C-43DB-B19D-F3D7-D73AFD1AB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4229"/>
              <a:ext cx="12190752" cy="10758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B2764B-D9E2-7B3A-4D4A-C0E902130BFF}"/>
                </a:ext>
              </a:extLst>
            </p:cNvPr>
            <p:cNvSpPr/>
            <p:nvPr/>
          </p:nvSpPr>
          <p:spPr>
            <a:xfrm>
              <a:off x="1248" y="1054177"/>
              <a:ext cx="12190752" cy="84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44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F8FC389-7A1A-1EBE-A655-034D7568A2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2939" y="4449535"/>
            <a:ext cx="4124130" cy="6808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9AC458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5F86F-8F42-1732-9CE2-430D86F4AC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2665802"/>
            <a:ext cx="382830" cy="382830"/>
          </a:xfrm>
          <a:prstGeom prst="rect">
            <a:avLst/>
          </a:prstGeom>
        </p:spPr>
      </p:pic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29DC4CC4-D60B-F051-9F78-22DF3E86D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7600" y="2661564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77D16-A8E2-F638-C490-B6BA3759DB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3507690"/>
            <a:ext cx="382830" cy="382830"/>
          </a:xfrm>
          <a:prstGeom prst="rect">
            <a:avLst/>
          </a:prstGeom>
        </p:spPr>
      </p:pic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2C181E76-02CF-F143-34EE-D400C6A6E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7600" y="3503452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55DCF0-81C5-0167-0F44-CF024372C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4349578"/>
            <a:ext cx="382830" cy="382830"/>
          </a:xfrm>
          <a:prstGeom prst="rect">
            <a:avLst/>
          </a:prstGeom>
        </p:spPr>
      </p:pic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BE86F1D1-21D9-2E3D-7175-737A3F458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4345340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4D24B6-A67A-F18F-6FFE-2FFA78B92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5" y="5191467"/>
            <a:ext cx="382830" cy="382830"/>
          </a:xfrm>
          <a:prstGeom prst="rect">
            <a:avLst/>
          </a:prstGeom>
        </p:spPr>
      </p:pic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6813B66F-0409-C2AF-E48F-57DB16DE0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5187229"/>
            <a:ext cx="4124130" cy="680825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98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2ABD1-530A-77CD-EADE-860DBA5ACA33}"/>
              </a:ext>
            </a:extLst>
          </p:cNvPr>
          <p:cNvGrpSpPr/>
          <p:nvPr userDrawn="1"/>
        </p:nvGrpSpPr>
        <p:grpSpPr>
          <a:xfrm>
            <a:off x="-18348" y="-18662"/>
            <a:ext cx="12209100" cy="1250070"/>
            <a:chOff x="-14090" y="-1083"/>
            <a:chExt cx="9157060" cy="8279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99E7B6-9B87-CC7A-A71D-69CCEF1C2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1398A3-6E4C-C016-CE5D-A9389D04F477}"/>
                </a:ext>
              </a:extLst>
            </p:cNvPr>
            <p:cNvSpPr/>
            <p:nvPr userDrawn="1"/>
          </p:nvSpPr>
          <p:spPr>
            <a:xfrm>
              <a:off x="-14090" y="76620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881"/>
            <a:ext cx="12198726" cy="88517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786186" cy="60322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127CD6-8B23-5A12-9699-7B365556B302}"/>
              </a:ext>
            </a:extLst>
          </p:cNvPr>
          <p:cNvGrpSpPr/>
          <p:nvPr userDrawn="1"/>
        </p:nvGrpSpPr>
        <p:grpSpPr>
          <a:xfrm>
            <a:off x="689357" y="2621713"/>
            <a:ext cx="10427480" cy="1991918"/>
            <a:chOff x="1045999" y="2922036"/>
            <a:chExt cx="9940263" cy="194095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6B649D-E5F8-5AC7-6EE9-686DFAAB8311}"/>
                </a:ext>
              </a:extLst>
            </p:cNvPr>
            <p:cNvGrpSpPr/>
            <p:nvPr/>
          </p:nvGrpSpPr>
          <p:grpSpPr>
            <a:xfrm>
              <a:off x="1045999" y="2922036"/>
              <a:ext cx="1577625" cy="1940953"/>
              <a:chOff x="2215254" y="2680382"/>
              <a:chExt cx="1045006" cy="128567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478FCC9-C673-5493-FD28-BB9B0CFBC43A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CE6BB9C-4FA4-16D2-3516-B19443B1959E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A5BB0F1F-63F8-809C-38E3-3D88051C579D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719B0C9-6F0B-1763-19D3-B883DCC7C68D}"/>
                </a:ext>
              </a:extLst>
            </p:cNvPr>
            <p:cNvGrpSpPr/>
            <p:nvPr/>
          </p:nvGrpSpPr>
          <p:grpSpPr>
            <a:xfrm>
              <a:off x="3136295" y="2922036"/>
              <a:ext cx="1577625" cy="1940953"/>
              <a:chOff x="2215254" y="2680382"/>
              <a:chExt cx="1045006" cy="128567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29393D4-73FD-E0BE-EB52-83AB9EBD9ECB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2DA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8444D33-A774-752F-A52D-AFD36BEF95FC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7C6EF1E5-0170-246D-07C9-B1B8E5D81BFC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27BBF2-FD2D-5813-EEA9-FCF4732A5FDF}"/>
                </a:ext>
              </a:extLst>
            </p:cNvPr>
            <p:cNvGrpSpPr/>
            <p:nvPr/>
          </p:nvGrpSpPr>
          <p:grpSpPr>
            <a:xfrm>
              <a:off x="9408637" y="2922036"/>
              <a:ext cx="1577625" cy="1940953"/>
              <a:chOff x="2215254" y="2680382"/>
              <a:chExt cx="1045006" cy="128567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406834D-38FD-F768-CE12-8FC2102C1DA2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35376E6-5215-2B55-B2ED-EA0BA9384235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2D4B6550-F946-3E60-D5B4-5DB6318C0C72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79B833-702F-2E66-3512-2C80F6DA0EA6}"/>
                </a:ext>
              </a:extLst>
            </p:cNvPr>
            <p:cNvGrpSpPr/>
            <p:nvPr/>
          </p:nvGrpSpPr>
          <p:grpSpPr>
            <a:xfrm>
              <a:off x="7315431" y="2922036"/>
              <a:ext cx="1577625" cy="1940953"/>
              <a:chOff x="2215254" y="2680382"/>
              <a:chExt cx="1045006" cy="128567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F5D5E3-079B-0CA4-1BBB-E1E23A68667B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9AC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568AE63-9CDA-51C5-13A7-AB9E36FA2A99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5DC4B1B8-3CEE-8CC4-1184-D19EFAC87911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92311D-62ED-3168-41D1-EDF583E57CC3}"/>
                </a:ext>
              </a:extLst>
            </p:cNvPr>
            <p:cNvGrpSpPr/>
            <p:nvPr/>
          </p:nvGrpSpPr>
          <p:grpSpPr>
            <a:xfrm>
              <a:off x="5226589" y="2922036"/>
              <a:ext cx="1577625" cy="1940953"/>
              <a:chOff x="2215254" y="2680382"/>
              <a:chExt cx="1045006" cy="128567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F680C10-309D-1186-BD38-7A72746D1CA1}"/>
                  </a:ext>
                </a:extLst>
              </p:cNvPr>
              <p:cNvSpPr/>
              <p:nvPr/>
            </p:nvSpPr>
            <p:spPr>
              <a:xfrm>
                <a:off x="2265866" y="2730994"/>
                <a:ext cx="943783" cy="943783"/>
              </a:xfrm>
              <a:prstGeom prst="ellipse">
                <a:avLst/>
              </a:prstGeom>
              <a:solidFill>
                <a:srgbClr val="029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1D5E437-6DBC-247F-21FD-07FB7FFACBD5}"/>
                  </a:ext>
                </a:extLst>
              </p:cNvPr>
              <p:cNvCxnSpPr/>
              <p:nvPr/>
            </p:nvCxnSpPr>
            <p:spPr>
              <a:xfrm>
                <a:off x="2737758" y="3725388"/>
                <a:ext cx="0" cy="240664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32256F7E-EA68-F5F7-F099-57AAAB046687}"/>
                  </a:ext>
                </a:extLst>
              </p:cNvPr>
              <p:cNvSpPr/>
              <p:nvPr/>
            </p:nvSpPr>
            <p:spPr>
              <a:xfrm rot="5400000">
                <a:off x="2215254" y="2680382"/>
                <a:ext cx="1045006" cy="1045006"/>
              </a:xfrm>
              <a:prstGeom prst="arc">
                <a:avLst>
                  <a:gd name="adj1" fmla="val 16183175"/>
                  <a:gd name="adj2" fmla="val 5393033"/>
                </a:avLst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5EF044F-E26A-8275-AC59-3F2DF0DBD787}"/>
              </a:ext>
            </a:extLst>
          </p:cNvPr>
          <p:cNvSpPr/>
          <p:nvPr userDrawn="1"/>
        </p:nvSpPr>
        <p:spPr>
          <a:xfrm>
            <a:off x="-6728" y="6285542"/>
            <a:ext cx="12198727" cy="57245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8DC9557D-0537-E951-2407-43FC80E1D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357" y="4768761"/>
            <a:ext cx="1654952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C32D6DE5-7F2B-1947-0C53-9F6F122CC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2083" y="4772689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2DA099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28E81BF1-F680-6C5C-93B9-7DDBBA3E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858" y="4768760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29676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C2786BE5-0AED-16E1-7790-34BE1CE32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6082" y="4792930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1A244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F27C161A-639D-9A44-625D-C04C5BDC2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57306" y="4792929"/>
            <a:ext cx="1654951" cy="680825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FD034BD0-B37B-10DE-CEB4-03A947E24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02272"/>
            <a:ext cx="12198726" cy="330783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50CA72-242B-3BB9-E753-966232A04A9B}"/>
              </a:ext>
            </a:extLst>
          </p:cNvPr>
          <p:cNvGrpSpPr/>
          <p:nvPr userDrawn="1"/>
        </p:nvGrpSpPr>
        <p:grpSpPr>
          <a:xfrm>
            <a:off x="-936" y="0"/>
            <a:ext cx="12192936" cy="1268730"/>
            <a:chOff x="-1030" y="-1083"/>
            <a:chExt cx="9144936" cy="840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1A0F6F-3598-D2F4-FC91-7AD35CA8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AF958F-DBA3-06A5-A2C9-F32999215F3F}"/>
                </a:ext>
              </a:extLst>
            </p:cNvPr>
            <p:cNvSpPr/>
            <p:nvPr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8AD0-B0EB-6692-B55F-2204AF7F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66" y="167971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532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EC66A8-C71C-680D-5B9A-8CAE5F8E835D}"/>
              </a:ext>
            </a:extLst>
          </p:cNvPr>
          <p:cNvGrpSpPr/>
          <p:nvPr userDrawn="1"/>
        </p:nvGrpSpPr>
        <p:grpSpPr>
          <a:xfrm>
            <a:off x="-2184" y="-18660"/>
            <a:ext cx="12192936" cy="1241128"/>
            <a:chOff x="-1966" y="-13443"/>
            <a:chExt cx="9144936" cy="82205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2271FE-EB0D-2820-4508-D327932C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3443"/>
              <a:ext cx="9144000" cy="77570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06BC6D-9A70-B81C-CC1F-D16F0BC37D3F}"/>
                </a:ext>
              </a:extLst>
            </p:cNvPr>
            <p:cNvSpPr/>
            <p:nvPr/>
          </p:nvSpPr>
          <p:spPr>
            <a:xfrm>
              <a:off x="-1966" y="747928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826"/>
            <a:ext cx="12192000" cy="88517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69D7E-2B84-FA02-9CFE-8674924A61AF}"/>
              </a:ext>
            </a:extLst>
          </p:cNvPr>
          <p:cNvGrpSpPr/>
          <p:nvPr userDrawn="1"/>
        </p:nvGrpSpPr>
        <p:grpSpPr>
          <a:xfrm>
            <a:off x="308299" y="2594055"/>
            <a:ext cx="3175549" cy="3278546"/>
            <a:chOff x="320950" y="1822522"/>
            <a:chExt cx="2381662" cy="24589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865E69-E9C5-13FE-AA63-9A7336424168}"/>
                </a:ext>
              </a:extLst>
            </p:cNvPr>
            <p:cNvGrpSpPr/>
            <p:nvPr/>
          </p:nvGrpSpPr>
          <p:grpSpPr>
            <a:xfrm>
              <a:off x="1194021" y="1961285"/>
              <a:ext cx="1508591" cy="2162657"/>
              <a:chOff x="5259787" y="2165294"/>
              <a:chExt cx="2011454" cy="288354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9AFE9EE-9A00-DFA1-FBFF-ADF6DB2F6A3E}"/>
                  </a:ext>
                </a:extLst>
              </p:cNvPr>
              <p:cNvGrpSpPr/>
              <p:nvPr/>
            </p:nvGrpSpPr>
            <p:grpSpPr>
              <a:xfrm>
                <a:off x="5259788" y="2165294"/>
                <a:ext cx="2011453" cy="679506"/>
                <a:chOff x="5259788" y="2165294"/>
                <a:chExt cx="2011453" cy="67950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A3626E2-9317-7EB4-62E3-1D647A83C525}"/>
                    </a:ext>
                  </a:extLst>
                </p:cNvPr>
                <p:cNvSpPr/>
                <p:nvPr/>
              </p:nvSpPr>
              <p:spPr>
                <a:xfrm>
                  <a:off x="5259788" y="2165294"/>
                  <a:ext cx="2011453" cy="528813"/>
                </a:xfrm>
                <a:prstGeom prst="rect">
                  <a:avLst/>
                </a:prstGeom>
                <a:solidFill>
                  <a:srgbClr val="029676"/>
                </a:solidFill>
                <a:ln w="50800" cap="rnd">
                  <a:solidFill>
                    <a:srgbClr val="029676"/>
                  </a:solidFill>
                  <a:rou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84B938B5-83DF-BE31-8EDA-8C3F1846B96A}"/>
                    </a:ext>
                  </a:extLst>
                </p:cNvPr>
                <p:cNvSpPr/>
                <p:nvPr/>
              </p:nvSpPr>
              <p:spPr>
                <a:xfrm rot="10800000">
                  <a:off x="6123274" y="2708676"/>
                  <a:ext cx="284481" cy="136124"/>
                </a:xfrm>
                <a:prstGeom prst="triangle">
                  <a:avLst/>
                </a:prstGeom>
                <a:solidFill>
                  <a:srgbClr val="029676"/>
                </a:solidFill>
                <a:ln>
                  <a:solidFill>
                    <a:srgbClr val="029676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F55D8CD-6EBD-421C-982F-EBD0008B78F4}"/>
                  </a:ext>
                </a:extLst>
              </p:cNvPr>
              <p:cNvGrpSpPr/>
              <p:nvPr/>
            </p:nvGrpSpPr>
            <p:grpSpPr>
              <a:xfrm>
                <a:off x="5259788" y="2950204"/>
                <a:ext cx="2011453" cy="679506"/>
                <a:chOff x="5259788" y="2950204"/>
                <a:chExt cx="2011453" cy="67950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C77F89A-DCAF-A80F-ECF8-2FAE84255C41}"/>
                    </a:ext>
                  </a:extLst>
                </p:cNvPr>
                <p:cNvGrpSpPr/>
                <p:nvPr/>
              </p:nvGrpSpPr>
              <p:grpSpPr>
                <a:xfrm>
                  <a:off x="5259788" y="2950204"/>
                  <a:ext cx="2011453" cy="528813"/>
                  <a:chOff x="4944828" y="2719830"/>
                  <a:chExt cx="2011453" cy="528813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C8359AC-572F-1FBE-9FCD-D70B5EFCCF70}"/>
                      </a:ext>
                    </a:extLst>
                  </p:cNvPr>
                  <p:cNvSpPr/>
                  <p:nvPr/>
                </p:nvSpPr>
                <p:spPr>
                  <a:xfrm>
                    <a:off x="4944828" y="2719830"/>
                    <a:ext cx="2011453" cy="528813"/>
                  </a:xfrm>
                  <a:prstGeom prst="rect">
                    <a:avLst/>
                  </a:prstGeom>
                  <a:solidFill>
                    <a:srgbClr val="549E39"/>
                  </a:solidFill>
                  <a:ln w="50800" cap="rnd">
                    <a:solidFill>
                      <a:srgbClr val="549E39"/>
                    </a:solidFill>
                    <a:round/>
                  </a:ln>
                  <a:effectLst/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Text Placeholder 25">
                    <a:extLst>
                      <a:ext uri="{FF2B5EF4-FFF2-40B4-BE49-F238E27FC236}">
                        <a16:creationId xmlns:a16="http://schemas.microsoft.com/office/drawing/2014/main" id="{58D9A350-E3D4-E5C3-7F59-7C61A331A94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63429" y="2719830"/>
                    <a:ext cx="1774252" cy="528813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ctr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1600" b="0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Roboto" panose="02000000000000000000" pitchFamily="2" charset="0"/>
                        <a:cs typeface="+mn-cs"/>
                      </a:defRPr>
                    </a:lvl1pPr>
                    <a:lvl2pPr marL="60957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2pPr>
                    <a:lvl3pPr marL="121913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333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3pPr>
                    <a:lvl4pPr marL="182870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4pPr>
                    <a:lvl5pPr marL="2438278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5pPr>
                    <a:lvl6pPr marL="3047848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41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98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55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</a:pPr>
                    <a:endParaRPr lang="en-US" altLang="en-US" sz="1467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Lato" pitchFamily="34" charset="0"/>
                    </a:endParaRPr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B5E1954E-3DAF-61CF-CA11-C6469343A23D}"/>
                    </a:ext>
                  </a:extLst>
                </p:cNvPr>
                <p:cNvSpPr/>
                <p:nvPr/>
              </p:nvSpPr>
              <p:spPr>
                <a:xfrm rot="10800000">
                  <a:off x="6123274" y="3493586"/>
                  <a:ext cx="284481" cy="136124"/>
                </a:xfrm>
                <a:prstGeom prst="triangle">
                  <a:avLst/>
                </a:prstGeom>
                <a:solidFill>
                  <a:srgbClr val="549E39"/>
                </a:solidFill>
                <a:ln>
                  <a:solidFill>
                    <a:srgbClr val="549E39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B9EC3C5-E8A2-8B74-B97F-E47861B9607A}"/>
                  </a:ext>
                </a:extLst>
              </p:cNvPr>
              <p:cNvGrpSpPr/>
              <p:nvPr/>
            </p:nvGrpSpPr>
            <p:grpSpPr>
              <a:xfrm>
                <a:off x="5259788" y="3735114"/>
                <a:ext cx="2011453" cy="679506"/>
                <a:chOff x="5259788" y="2950204"/>
                <a:chExt cx="2011453" cy="679506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4D4AB70-21C8-C0B2-8B23-BB01161A5231}"/>
                    </a:ext>
                  </a:extLst>
                </p:cNvPr>
                <p:cNvGrpSpPr/>
                <p:nvPr/>
              </p:nvGrpSpPr>
              <p:grpSpPr>
                <a:xfrm>
                  <a:off x="5259788" y="2950204"/>
                  <a:ext cx="2011453" cy="528813"/>
                  <a:chOff x="4944828" y="2719830"/>
                  <a:chExt cx="2011453" cy="528813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D01254-2A6F-04E5-449D-0928EBAFFA79}"/>
                      </a:ext>
                    </a:extLst>
                  </p:cNvPr>
                  <p:cNvSpPr/>
                  <p:nvPr/>
                </p:nvSpPr>
                <p:spPr>
                  <a:xfrm>
                    <a:off x="4944828" y="2719830"/>
                    <a:ext cx="2011453" cy="528813"/>
                  </a:xfrm>
                  <a:prstGeom prst="rect">
                    <a:avLst/>
                  </a:prstGeom>
                  <a:solidFill>
                    <a:srgbClr val="8AB833"/>
                  </a:solidFill>
                  <a:ln w="50800" cap="rnd">
                    <a:solidFill>
                      <a:srgbClr val="8AB833"/>
                    </a:solidFill>
                    <a:round/>
                  </a:ln>
                  <a:effectLst/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Text Placeholder 25">
                    <a:extLst>
                      <a:ext uri="{FF2B5EF4-FFF2-40B4-BE49-F238E27FC236}">
                        <a16:creationId xmlns:a16="http://schemas.microsoft.com/office/drawing/2014/main" id="{FE389F3B-9B48-F988-4AB7-3B4FE4639A0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63429" y="2719830"/>
                    <a:ext cx="1774252" cy="528813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ctr">
                    <a:noAutofit/>
                  </a:bodyPr>
                  <a:lstStyle>
                    <a:lvl1pPr marL="0" indent="0" algn="ctr" defTabSz="914400" rtl="0" eaLnBrk="1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1600" b="0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Roboto" panose="02000000000000000000" pitchFamily="2" charset="0"/>
                        <a:cs typeface="+mn-cs"/>
                      </a:defRPr>
                    </a:lvl1pPr>
                    <a:lvl2pPr marL="60957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2pPr>
                    <a:lvl3pPr marL="121913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333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3pPr>
                    <a:lvl4pPr marL="1828709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4pPr>
                    <a:lvl5pPr marL="2438278" indent="0" algn="l" defTabSz="914400" rtl="0" eaLnBrk="1" latinLnBrk="0" hangingPunct="1">
                      <a:lnSpc>
                        <a:spcPct val="10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lvl5pPr>
                    <a:lvl6pPr marL="3047848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41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98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557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</a:pPr>
                    <a:endParaRPr lang="en-US" altLang="en-US" sz="1467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Lato" pitchFamily="34" charset="0"/>
                    </a:endParaRPr>
                  </a:p>
                </p:txBody>
              </p:sp>
            </p:grpSp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9620D0F2-8767-F80B-8015-D01DB315317F}"/>
                    </a:ext>
                  </a:extLst>
                </p:cNvPr>
                <p:cNvSpPr/>
                <p:nvPr/>
              </p:nvSpPr>
              <p:spPr>
                <a:xfrm rot="10800000">
                  <a:off x="6123274" y="3493586"/>
                  <a:ext cx="284481" cy="136124"/>
                </a:xfrm>
                <a:prstGeom prst="triangle">
                  <a:avLst/>
                </a:prstGeom>
                <a:solidFill>
                  <a:srgbClr val="8AB833"/>
                </a:solidFill>
                <a:ln>
                  <a:solidFill>
                    <a:srgbClr val="8AB83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2AE0F8-89C8-5B90-F0AE-38D8E2819642}"/>
                  </a:ext>
                </a:extLst>
              </p:cNvPr>
              <p:cNvSpPr/>
              <p:nvPr/>
            </p:nvSpPr>
            <p:spPr>
              <a:xfrm>
                <a:off x="5259787" y="4520024"/>
                <a:ext cx="2011453" cy="528813"/>
              </a:xfrm>
              <a:prstGeom prst="rect">
                <a:avLst/>
              </a:prstGeom>
              <a:solidFill>
                <a:srgbClr val="4AB5C4"/>
              </a:solidFill>
              <a:ln w="50800" cap="rnd">
                <a:solidFill>
                  <a:srgbClr val="4AB5C4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63BE3A-E888-9D48-C1D4-26DFC099399F}"/>
                </a:ext>
              </a:extLst>
            </p:cNvPr>
            <p:cNvCxnSpPr>
              <a:cxnSpLocks/>
            </p:cNvCxnSpPr>
            <p:nvPr/>
          </p:nvCxnSpPr>
          <p:spPr>
            <a:xfrm>
              <a:off x="671649" y="1822522"/>
              <a:ext cx="0" cy="245891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B505AD-0267-AD8C-FBEF-BE0198A1172D}"/>
                </a:ext>
              </a:extLst>
            </p:cNvPr>
            <p:cNvCxnSpPr>
              <a:cxnSpLocks/>
            </p:cNvCxnSpPr>
            <p:nvPr/>
          </p:nvCxnSpPr>
          <p:spPr>
            <a:xfrm>
              <a:off x="671649" y="4275092"/>
              <a:ext cx="10689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19EBCC-028A-10A8-DB1A-79536F430CC2}"/>
                </a:ext>
              </a:extLst>
            </p:cNvPr>
            <p:cNvSpPr/>
            <p:nvPr/>
          </p:nvSpPr>
          <p:spPr>
            <a:xfrm>
              <a:off x="320950" y="2704863"/>
              <a:ext cx="708330" cy="492557"/>
            </a:xfrm>
            <a:prstGeom prst="rect">
              <a:avLst/>
            </a:prstGeom>
            <a:solidFill>
              <a:srgbClr val="293541"/>
            </a:solidFill>
            <a:ln w="50800" cap="rnd">
              <a:solidFill>
                <a:srgbClr val="29354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F33FE98-E7BC-6F47-8EF1-C5BBF2F862D9}"/>
                </a:ext>
              </a:extLst>
            </p:cNvPr>
            <p:cNvCxnSpPr>
              <a:cxnSpLocks/>
            </p:cNvCxnSpPr>
            <p:nvPr/>
          </p:nvCxnSpPr>
          <p:spPr>
            <a:xfrm>
              <a:off x="671649" y="1822522"/>
              <a:ext cx="10689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85535E-B0B9-B26D-415C-EB4E8B360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79" y="2866553"/>
              <a:ext cx="545339" cy="24315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1C37AA-20E0-991B-F811-A915B5AEAF98}"/>
              </a:ext>
            </a:extLst>
          </p:cNvPr>
          <p:cNvGrpSpPr/>
          <p:nvPr userDrawn="1"/>
        </p:nvGrpSpPr>
        <p:grpSpPr>
          <a:xfrm>
            <a:off x="5112997" y="2332844"/>
            <a:ext cx="2198657" cy="4032093"/>
            <a:chOff x="5119305" y="2430028"/>
            <a:chExt cx="2198657" cy="403209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D39311-8791-E29A-462E-12C0CD83FD9C}"/>
                </a:ext>
              </a:extLst>
            </p:cNvPr>
            <p:cNvGrpSpPr/>
            <p:nvPr/>
          </p:nvGrpSpPr>
          <p:grpSpPr>
            <a:xfrm>
              <a:off x="5306509" y="2615045"/>
              <a:ext cx="2011453" cy="679506"/>
              <a:chOff x="5259788" y="2165294"/>
              <a:chExt cx="2011453" cy="679506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144125E-2E1B-9239-6EB5-A5413F37FD59}"/>
                  </a:ext>
                </a:extLst>
              </p:cNvPr>
              <p:cNvSpPr/>
              <p:nvPr/>
            </p:nvSpPr>
            <p:spPr>
              <a:xfrm>
                <a:off x="5259788" y="2165294"/>
                <a:ext cx="2011453" cy="528813"/>
              </a:xfrm>
              <a:prstGeom prst="rect">
                <a:avLst/>
              </a:prstGeom>
              <a:solidFill>
                <a:srgbClr val="029676"/>
              </a:solidFill>
              <a:ln w="50800" cap="rnd">
                <a:solidFill>
                  <a:srgbClr val="029676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8025A4EE-03EB-330B-F4C8-D5D316C79E29}"/>
                  </a:ext>
                </a:extLst>
              </p:cNvPr>
              <p:cNvSpPr/>
              <p:nvPr/>
            </p:nvSpPr>
            <p:spPr>
              <a:xfrm rot="10800000">
                <a:off x="6123274" y="2708676"/>
                <a:ext cx="284481" cy="136124"/>
              </a:xfrm>
              <a:prstGeom prst="triangle">
                <a:avLst/>
              </a:prstGeom>
              <a:solidFill>
                <a:srgbClr val="029676"/>
              </a:solidFill>
              <a:ln>
                <a:solidFill>
                  <a:srgbClr val="02967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954B40-E13B-D8FF-B79F-BBEDE0A93824}"/>
                </a:ext>
              </a:extLst>
            </p:cNvPr>
            <p:cNvGrpSpPr/>
            <p:nvPr/>
          </p:nvGrpSpPr>
          <p:grpSpPr>
            <a:xfrm>
              <a:off x="5306509" y="3399955"/>
              <a:ext cx="2011453" cy="679506"/>
              <a:chOff x="5259788" y="2950204"/>
              <a:chExt cx="2011453" cy="67950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3C32329-4DBC-64C0-BE3E-5C78F8891DF6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293541"/>
              </a:solidFill>
              <a:ln w="50800" cap="rnd">
                <a:solidFill>
                  <a:srgbClr val="293541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34C475EF-EEE7-C76A-CB36-C1D3406E4D14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293541"/>
              </a:solidFill>
              <a:ln>
                <a:solidFill>
                  <a:srgbClr val="29354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CC3838-80B0-55D1-55F6-8027F7EFB957}"/>
                </a:ext>
              </a:extLst>
            </p:cNvPr>
            <p:cNvGrpSpPr/>
            <p:nvPr/>
          </p:nvGrpSpPr>
          <p:grpSpPr>
            <a:xfrm>
              <a:off x="5306509" y="4184865"/>
              <a:ext cx="2011453" cy="679506"/>
              <a:chOff x="5259788" y="2950204"/>
              <a:chExt cx="2011453" cy="67950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609EDC9-8D1F-BDE0-531D-F11BA110F250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549E39"/>
              </a:solidFill>
              <a:ln w="50800" cap="rnd">
                <a:solidFill>
                  <a:srgbClr val="549E39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969A0BB4-7CAA-BF29-3E76-82ACAC6C0F8D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549E39"/>
              </a:solidFill>
              <a:ln>
                <a:solidFill>
                  <a:srgbClr val="549E39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7B21B7-4E1B-3D77-F693-E8CA8315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676" y="3547445"/>
              <a:ext cx="727118" cy="32421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EB376B9-42D0-6AE5-8DDA-43EE9E750602}"/>
                </a:ext>
              </a:extLst>
            </p:cNvPr>
            <p:cNvGrpSpPr/>
            <p:nvPr/>
          </p:nvGrpSpPr>
          <p:grpSpPr>
            <a:xfrm>
              <a:off x="5306509" y="4969775"/>
              <a:ext cx="2011453" cy="687523"/>
              <a:chOff x="5306509" y="4969775"/>
              <a:chExt cx="2011453" cy="68752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4B4987C-4580-7BD8-1D03-C786C400688F}"/>
                  </a:ext>
                </a:extLst>
              </p:cNvPr>
              <p:cNvSpPr/>
              <p:nvPr/>
            </p:nvSpPr>
            <p:spPr>
              <a:xfrm>
                <a:off x="5306509" y="4969775"/>
                <a:ext cx="2011453" cy="528813"/>
              </a:xfrm>
              <a:prstGeom prst="rect">
                <a:avLst/>
              </a:prstGeom>
              <a:solidFill>
                <a:srgbClr val="8AB833"/>
              </a:solidFill>
              <a:ln w="50800" cap="rnd">
                <a:solidFill>
                  <a:srgbClr val="8AB833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85460CD-B465-47C2-F816-CD4E65B87F78}"/>
                  </a:ext>
                </a:extLst>
              </p:cNvPr>
              <p:cNvSpPr/>
              <p:nvPr/>
            </p:nvSpPr>
            <p:spPr>
              <a:xfrm rot="10800000">
                <a:off x="6171288" y="5521174"/>
                <a:ext cx="284481" cy="136124"/>
              </a:xfrm>
              <a:prstGeom prst="triangle">
                <a:avLst/>
              </a:prstGeom>
              <a:solidFill>
                <a:srgbClr val="8AB833"/>
              </a:solidFill>
              <a:ln>
                <a:solidFill>
                  <a:srgbClr val="8AB83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AAC5B5-AA78-F7E7-A080-4A5CD4564645}"/>
                </a:ext>
              </a:extLst>
            </p:cNvPr>
            <p:cNvSpPr/>
            <p:nvPr userDrawn="1"/>
          </p:nvSpPr>
          <p:spPr>
            <a:xfrm>
              <a:off x="5306509" y="5757484"/>
              <a:ext cx="2011453" cy="528813"/>
            </a:xfrm>
            <a:prstGeom prst="rect">
              <a:avLst/>
            </a:prstGeom>
            <a:solidFill>
              <a:srgbClr val="4AB5C4"/>
            </a:solidFill>
            <a:ln w="50800" cap="rnd">
              <a:solidFill>
                <a:srgbClr val="4AB5C4"/>
              </a:solidFill>
              <a:round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7CDDE5-94C3-20C1-5370-24F0F57F9317}"/>
                </a:ext>
              </a:extLst>
            </p:cNvPr>
            <p:cNvGrpSpPr/>
            <p:nvPr/>
          </p:nvGrpSpPr>
          <p:grpSpPr>
            <a:xfrm>
              <a:off x="5119305" y="2430028"/>
              <a:ext cx="917316" cy="4032093"/>
              <a:chOff x="5119305" y="2430028"/>
              <a:chExt cx="917316" cy="4032093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81B089-7849-E450-32E4-FEC904A8D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0" cy="4032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FBB6B2C-5E70-94B1-A426-47C6CD76B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7FC25B2-4DAD-7DDD-5118-F457A1AA9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6462121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7DFF6A-B526-38FF-F154-9991168A92D9}"/>
              </a:ext>
            </a:extLst>
          </p:cNvPr>
          <p:cNvGrpSpPr/>
          <p:nvPr userDrawn="1"/>
        </p:nvGrpSpPr>
        <p:grpSpPr>
          <a:xfrm>
            <a:off x="8940802" y="2332844"/>
            <a:ext cx="2198657" cy="4032093"/>
            <a:chOff x="5119305" y="2430028"/>
            <a:chExt cx="2198657" cy="403209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6E57002-3B32-1039-48CB-11BBF7831138}"/>
                </a:ext>
              </a:extLst>
            </p:cNvPr>
            <p:cNvGrpSpPr/>
            <p:nvPr/>
          </p:nvGrpSpPr>
          <p:grpSpPr>
            <a:xfrm>
              <a:off x="5306509" y="2615045"/>
              <a:ext cx="2011453" cy="679506"/>
              <a:chOff x="5259788" y="2165294"/>
              <a:chExt cx="2011453" cy="679506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4D5B36F-D983-1020-47E5-8667853C3291}"/>
                  </a:ext>
                </a:extLst>
              </p:cNvPr>
              <p:cNvSpPr/>
              <p:nvPr userDrawn="1"/>
            </p:nvSpPr>
            <p:spPr>
              <a:xfrm>
                <a:off x="5259788" y="2165294"/>
                <a:ext cx="2011453" cy="528813"/>
              </a:xfrm>
              <a:prstGeom prst="rect">
                <a:avLst/>
              </a:prstGeom>
              <a:solidFill>
                <a:srgbClr val="029676"/>
              </a:solidFill>
              <a:ln w="50800" cap="rnd">
                <a:solidFill>
                  <a:srgbClr val="029676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26000E6E-D84B-536A-29FA-14E9BBC14737}"/>
                  </a:ext>
                </a:extLst>
              </p:cNvPr>
              <p:cNvSpPr/>
              <p:nvPr/>
            </p:nvSpPr>
            <p:spPr>
              <a:xfrm rot="10800000">
                <a:off x="6123274" y="2708676"/>
                <a:ext cx="284481" cy="136124"/>
              </a:xfrm>
              <a:prstGeom prst="triangle">
                <a:avLst/>
              </a:prstGeom>
              <a:solidFill>
                <a:srgbClr val="029676"/>
              </a:solidFill>
              <a:ln>
                <a:solidFill>
                  <a:srgbClr val="02967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9A27F5E-886D-D2A9-8BEB-D732AC309B13}"/>
                </a:ext>
              </a:extLst>
            </p:cNvPr>
            <p:cNvGrpSpPr/>
            <p:nvPr/>
          </p:nvGrpSpPr>
          <p:grpSpPr>
            <a:xfrm>
              <a:off x="5306509" y="3399955"/>
              <a:ext cx="2011453" cy="679506"/>
              <a:chOff x="5259788" y="2950204"/>
              <a:chExt cx="2011453" cy="679506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9EFADF1-602D-D77E-2E63-CC328CDE25C6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549E39"/>
              </a:solidFill>
              <a:ln w="50800" cap="rnd">
                <a:solidFill>
                  <a:srgbClr val="549E39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4491F159-1973-61A0-DAE7-5927D380A0C0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549E39"/>
              </a:solidFill>
              <a:ln>
                <a:solidFill>
                  <a:srgbClr val="549E39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8DE118A-C3B8-C9AB-B9D1-1876B742E21F}"/>
                </a:ext>
              </a:extLst>
            </p:cNvPr>
            <p:cNvGrpSpPr/>
            <p:nvPr/>
          </p:nvGrpSpPr>
          <p:grpSpPr>
            <a:xfrm>
              <a:off x="5306509" y="4184865"/>
              <a:ext cx="2011453" cy="679506"/>
              <a:chOff x="5259788" y="2950204"/>
              <a:chExt cx="2011453" cy="67950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0DA3DC9-8572-D9ED-774F-C21474F0538D}"/>
                  </a:ext>
                </a:extLst>
              </p:cNvPr>
              <p:cNvSpPr/>
              <p:nvPr/>
            </p:nvSpPr>
            <p:spPr>
              <a:xfrm>
                <a:off x="5259788" y="2950204"/>
                <a:ext cx="2011453" cy="528813"/>
              </a:xfrm>
              <a:prstGeom prst="rect">
                <a:avLst/>
              </a:prstGeom>
              <a:solidFill>
                <a:srgbClr val="293541"/>
              </a:solidFill>
              <a:ln w="50800" cap="rnd">
                <a:solidFill>
                  <a:srgbClr val="293541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39B1C936-1E5C-50A2-AA21-ED99FA6F601E}"/>
                  </a:ext>
                </a:extLst>
              </p:cNvPr>
              <p:cNvSpPr/>
              <p:nvPr/>
            </p:nvSpPr>
            <p:spPr>
              <a:xfrm rot="10800000">
                <a:off x="6123274" y="3493586"/>
                <a:ext cx="284481" cy="136124"/>
              </a:xfrm>
              <a:prstGeom prst="triangle">
                <a:avLst/>
              </a:prstGeom>
              <a:solidFill>
                <a:srgbClr val="293541"/>
              </a:solidFill>
              <a:ln>
                <a:solidFill>
                  <a:srgbClr val="29354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A37C492-3D90-1430-3BDF-10DCF91B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974" y="4351334"/>
              <a:ext cx="727118" cy="32421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DEED8F9-E16E-045F-5A2E-70E1A4A1C3D4}"/>
                </a:ext>
              </a:extLst>
            </p:cNvPr>
            <p:cNvGrpSpPr/>
            <p:nvPr/>
          </p:nvGrpSpPr>
          <p:grpSpPr>
            <a:xfrm>
              <a:off x="5306509" y="4969775"/>
              <a:ext cx="2011453" cy="687523"/>
              <a:chOff x="5306509" y="4969775"/>
              <a:chExt cx="2011453" cy="68752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A6A5C9-88D8-7F2C-3247-5DF01068513A}"/>
                  </a:ext>
                </a:extLst>
              </p:cNvPr>
              <p:cNvSpPr/>
              <p:nvPr userDrawn="1"/>
            </p:nvSpPr>
            <p:spPr>
              <a:xfrm>
                <a:off x="5306509" y="4969775"/>
                <a:ext cx="2011453" cy="528813"/>
              </a:xfrm>
              <a:prstGeom prst="rect">
                <a:avLst/>
              </a:prstGeom>
              <a:solidFill>
                <a:srgbClr val="8AB833"/>
              </a:solidFill>
              <a:ln w="50800" cap="rnd">
                <a:solidFill>
                  <a:srgbClr val="8AB833"/>
                </a:solidFill>
                <a:round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E5E9E0A8-C2A8-0EAB-5D08-C72FE5750774}"/>
                  </a:ext>
                </a:extLst>
              </p:cNvPr>
              <p:cNvSpPr/>
              <p:nvPr/>
            </p:nvSpPr>
            <p:spPr>
              <a:xfrm rot="10800000">
                <a:off x="6171288" y="5521174"/>
                <a:ext cx="284481" cy="136124"/>
              </a:xfrm>
              <a:prstGeom prst="triangle">
                <a:avLst/>
              </a:prstGeom>
              <a:solidFill>
                <a:srgbClr val="8AB833"/>
              </a:solidFill>
              <a:ln>
                <a:solidFill>
                  <a:srgbClr val="8AB83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539AD9F-32BE-CC7A-35B1-264402BF5273}"/>
                </a:ext>
              </a:extLst>
            </p:cNvPr>
            <p:cNvSpPr/>
            <p:nvPr/>
          </p:nvSpPr>
          <p:spPr>
            <a:xfrm>
              <a:off x="5306509" y="5757484"/>
              <a:ext cx="2011453" cy="528813"/>
            </a:xfrm>
            <a:prstGeom prst="rect">
              <a:avLst/>
            </a:prstGeom>
            <a:solidFill>
              <a:srgbClr val="4AB5C4"/>
            </a:solidFill>
            <a:ln w="50800" cap="rnd">
              <a:solidFill>
                <a:srgbClr val="4AB5C4"/>
              </a:solidFill>
              <a:round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06868B-9313-769E-F632-1ECCC6BF3F6F}"/>
                </a:ext>
              </a:extLst>
            </p:cNvPr>
            <p:cNvGrpSpPr/>
            <p:nvPr/>
          </p:nvGrpSpPr>
          <p:grpSpPr>
            <a:xfrm>
              <a:off x="5119305" y="2430028"/>
              <a:ext cx="917316" cy="4032093"/>
              <a:chOff x="5119305" y="2430028"/>
              <a:chExt cx="917316" cy="403209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8D71D65-5F40-BB3A-2A5F-13E9DB042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0" cy="4032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6FA247B-207B-B569-7334-3D26147F8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2430028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3EC1B56-1F9D-6ACE-F149-A8A9B3C31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305" y="6462121"/>
                <a:ext cx="91731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2134BB3C-2FC4-C4E6-FC1A-0C587D8A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19" y="1578856"/>
            <a:ext cx="3313922" cy="603221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F8F9B1BC-78B2-7B87-214D-5AB84F3249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4114" y="1615427"/>
            <a:ext cx="3313922" cy="603221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EED0F61-87C6-5829-AD8C-0C01E48621B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34809" y="1578856"/>
            <a:ext cx="3313922" cy="603221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8187DEB-517E-CA94-44C4-8EB76646DEAD}"/>
              </a:ext>
            </a:extLst>
          </p:cNvPr>
          <p:cNvCxnSpPr>
            <a:cxnSpLocks/>
          </p:cNvCxnSpPr>
          <p:nvPr userDrawn="1"/>
        </p:nvCxnSpPr>
        <p:spPr>
          <a:xfrm>
            <a:off x="4341967" y="1275632"/>
            <a:ext cx="0" cy="55823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A1FEF3-9DA4-9989-C226-E80DDB2E39D7}"/>
              </a:ext>
            </a:extLst>
          </p:cNvPr>
          <p:cNvCxnSpPr>
            <a:cxnSpLocks/>
          </p:cNvCxnSpPr>
          <p:nvPr userDrawn="1"/>
        </p:nvCxnSpPr>
        <p:spPr>
          <a:xfrm>
            <a:off x="8165110" y="1250302"/>
            <a:ext cx="0" cy="55823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7359ABD-4D0F-50C9-A087-B57FB9AA1C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461364" y="2878145"/>
            <a:ext cx="203459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851B8F9-266B-A05B-7BCF-F41B36099E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61364" y="3665292"/>
            <a:ext cx="203459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ACB97315-39C7-8C17-EF21-0DF14D8BF1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61364" y="4443108"/>
            <a:ext cx="2042913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C9C3CCA0-E3CC-6920-3608-2CD9AE6321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61364" y="5239586"/>
            <a:ext cx="2042913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81649803-0E28-DC48-5A0B-FB1D95D2803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118556" y="2616640"/>
            <a:ext cx="2033013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4C857B22-C6EF-1DDA-0D4E-A805B77AA6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118560" y="3403787"/>
            <a:ext cx="2054452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CC481214-D1D3-8B44-D90D-D01A58382C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18675" y="5748988"/>
            <a:ext cx="2045005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0C9879CA-44A6-6F93-7F73-D42709005A5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18559" y="4959419"/>
            <a:ext cx="2045005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367F409D-2BE7-E6F3-E0F7-A910CBC04F0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01968" y="2621413"/>
            <a:ext cx="2026459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BB2ECF60-BB23-FE5C-42FA-03B2C4E120D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92637" y="5749750"/>
            <a:ext cx="203478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CA32A41D-2E68-68B6-AD58-143C3AE7498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292637" y="4167714"/>
            <a:ext cx="2034781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C4E1808C-10CE-D023-7D5F-56A0CA7010C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5292637" y="4964192"/>
            <a:ext cx="2034780" cy="45262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582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8B6F4-56C4-5269-E6CD-0A3DE2A9F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1960"/>
            <a:ext cx="2762213" cy="977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A425F-4052-4B6C-E9EA-8E73B4759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8354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2834CE-5973-1701-B7D8-FD47C32C7FB4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E1962-F55A-4F8F-05F8-B859279016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9" y="247809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795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48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4AB658-8872-6389-7AA5-83DC56687D3C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8B6F4-56C4-5269-E6CD-0A3DE2A9F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1960"/>
            <a:ext cx="2762213" cy="977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935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164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D3D1BC-DF92-449F-EB01-157FDE1E5A00}"/>
              </a:ext>
            </a:extLst>
          </p:cNvPr>
          <p:cNvSpPr/>
          <p:nvPr userDrawn="1"/>
        </p:nvSpPr>
        <p:spPr>
          <a:xfrm>
            <a:off x="6643991" y="1292385"/>
            <a:ext cx="5546761" cy="5565615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9C33C-3D9A-2B1D-7C4F-7CA441A11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A425F-4052-4B6C-E9EA-8E73B4759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0" y="248354"/>
            <a:ext cx="2762213" cy="9779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B67AF-7B00-6C2A-8CEC-E55FB61E580C}"/>
              </a:ext>
            </a:extLst>
          </p:cNvPr>
          <p:cNvSpPr/>
          <p:nvPr userDrawn="1"/>
        </p:nvSpPr>
        <p:spPr>
          <a:xfrm>
            <a:off x="-1" y="1208219"/>
            <a:ext cx="12190752" cy="8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7C87-CD5B-018C-A79A-27EFA6A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02" y="365125"/>
            <a:ext cx="8731897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0EB2-8451-ED14-7AEA-D55FDAA0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3" y="1532258"/>
            <a:ext cx="580519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72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522BE3B-65DE-3F7E-A93C-613E17519FD7}"/>
              </a:ext>
            </a:extLst>
          </p:cNvPr>
          <p:cNvGrpSpPr/>
          <p:nvPr userDrawn="1"/>
        </p:nvGrpSpPr>
        <p:grpSpPr>
          <a:xfrm>
            <a:off x="-936" y="-1"/>
            <a:ext cx="12192936" cy="1455575"/>
            <a:chOff x="-1030" y="-1083"/>
            <a:chExt cx="9144936" cy="8296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3DB44D-A4A2-DD61-1D20-6AA7C8932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3A30DF-BAA1-AC42-2A18-16BC54FC0F27}"/>
                </a:ext>
              </a:extLst>
            </p:cNvPr>
            <p:cNvSpPr/>
            <p:nvPr/>
          </p:nvSpPr>
          <p:spPr>
            <a:xfrm>
              <a:off x="-94" y="767931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89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723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E61FF9-C12A-6CC5-28B2-32F3DCED1539}"/>
              </a:ext>
            </a:extLst>
          </p:cNvPr>
          <p:cNvGrpSpPr/>
          <p:nvPr userDrawn="1"/>
        </p:nvGrpSpPr>
        <p:grpSpPr>
          <a:xfrm>
            <a:off x="-936" y="0"/>
            <a:ext cx="12192936" cy="1491472"/>
            <a:chOff x="-1030" y="-1083"/>
            <a:chExt cx="9144936" cy="840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2A4659-C29E-F00E-CA57-F7DB9D4D6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9ACF33-ED17-0F8B-093E-500C6E43D673}"/>
                </a:ext>
              </a:extLst>
            </p:cNvPr>
            <p:cNvSpPr/>
            <p:nvPr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0E7FBAA-C2A1-2540-5ABB-AD3AFD6157F7}"/>
              </a:ext>
            </a:extLst>
          </p:cNvPr>
          <p:cNvSpPr/>
          <p:nvPr userDrawn="1"/>
        </p:nvSpPr>
        <p:spPr>
          <a:xfrm>
            <a:off x="6643991" y="1491472"/>
            <a:ext cx="5546761" cy="5366528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C806B-E744-3DBB-BC53-7E6749D7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89"/>
            <a:ext cx="10515600" cy="558606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B28375-199B-EC51-726B-3548AFBAF0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832657"/>
            <a:ext cx="10515600" cy="4486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330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C43E3475-70F4-A50E-86FF-ABEDEDD31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8900"/>
          <a:stretch>
            <a:fillRect/>
          </a:stretch>
        </p:blipFill>
        <p:spPr>
          <a:xfrm>
            <a:off x="1" y="0"/>
            <a:ext cx="12191999" cy="6867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3CE99B-FB60-A995-0A91-77CD4FC2106C}"/>
              </a:ext>
            </a:extLst>
          </p:cNvPr>
          <p:cNvSpPr/>
          <p:nvPr userDrawn="1"/>
        </p:nvSpPr>
        <p:spPr>
          <a:xfrm flipV="1">
            <a:off x="-2" y="4434371"/>
            <a:ext cx="4572001" cy="1646855"/>
          </a:xfrm>
          <a:prstGeom prst="rect">
            <a:avLst/>
          </a:prstGeom>
          <a:solidFill>
            <a:srgbClr val="357988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A3DDB-D4C0-F93A-77FD-B9B2373F2AB9}"/>
              </a:ext>
            </a:extLst>
          </p:cNvPr>
          <p:cNvSpPr txBox="1"/>
          <p:nvPr userDrawn="1"/>
        </p:nvSpPr>
        <p:spPr>
          <a:xfrm>
            <a:off x="283417" y="4934634"/>
            <a:ext cx="4005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get IT done.</a:t>
            </a:r>
          </a:p>
        </p:txBody>
      </p:sp>
    </p:spTree>
    <p:extLst>
      <p:ext uri="{BB962C8B-B14F-4D97-AF65-F5344CB8AC3E}">
        <p14:creationId xmlns:p14="http://schemas.microsoft.com/office/powerpoint/2010/main" val="2326499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1999" cy="68579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A14C85-54B9-2887-26A4-88DE720844CD}"/>
              </a:ext>
            </a:extLst>
          </p:cNvPr>
          <p:cNvGrpSpPr/>
          <p:nvPr userDrawn="1"/>
        </p:nvGrpSpPr>
        <p:grpSpPr>
          <a:xfrm>
            <a:off x="-936" y="0"/>
            <a:ext cx="12192936" cy="1268730"/>
            <a:chOff x="-1030" y="-1083"/>
            <a:chExt cx="9144936" cy="8403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36F163-B9E1-3F7B-C3D9-DCE364BA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A2D4CB-12D7-F60D-A125-BEF8DB404ABA}"/>
                </a:ext>
              </a:extLst>
            </p:cNvPr>
            <p:cNvSpPr/>
            <p:nvPr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210"/>
            <a:ext cx="12192000" cy="88517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68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3CB85E1-076D-1C50-575D-8E8D74309C3C}"/>
              </a:ext>
            </a:extLst>
          </p:cNvPr>
          <p:cNvGrpSpPr/>
          <p:nvPr userDrawn="1"/>
        </p:nvGrpSpPr>
        <p:grpSpPr>
          <a:xfrm>
            <a:off x="-936" y="0"/>
            <a:ext cx="12192936" cy="1250070"/>
            <a:chOff x="-1030" y="-1083"/>
            <a:chExt cx="9144936" cy="8279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A76D7E-2A3A-7688-5367-181DC7C0D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424200-AFF6-F9E7-755B-9E386CBE0293}"/>
                </a:ext>
              </a:extLst>
            </p:cNvPr>
            <p:cNvSpPr/>
            <p:nvPr/>
          </p:nvSpPr>
          <p:spPr>
            <a:xfrm>
              <a:off x="-94" y="76620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210"/>
            <a:ext cx="12192000" cy="88517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818EAC-46AC-4374-1A02-AA2864948BD3}"/>
              </a:ext>
            </a:extLst>
          </p:cNvPr>
          <p:cNvSpPr/>
          <p:nvPr userDrawn="1"/>
        </p:nvSpPr>
        <p:spPr>
          <a:xfrm>
            <a:off x="293522" y="2770663"/>
            <a:ext cx="11604956" cy="6583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81DD79-76D2-FD45-FE50-2143C4C3448A}"/>
              </a:ext>
            </a:extLst>
          </p:cNvPr>
          <p:cNvGrpSpPr/>
          <p:nvPr userDrawn="1"/>
        </p:nvGrpSpPr>
        <p:grpSpPr>
          <a:xfrm>
            <a:off x="3625504" y="2076127"/>
            <a:ext cx="2128175" cy="2128173"/>
            <a:chOff x="3454060" y="1900381"/>
            <a:chExt cx="2128175" cy="212817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1C85E9-0C51-6C97-27BA-8549A2F59E5B}"/>
                </a:ext>
              </a:extLst>
            </p:cNvPr>
            <p:cNvSpPr/>
            <p:nvPr/>
          </p:nvSpPr>
          <p:spPr>
            <a:xfrm>
              <a:off x="3454060" y="1900381"/>
              <a:ext cx="2128175" cy="2128173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3D0755-914C-B58F-A710-EE27625A9FEB}"/>
                </a:ext>
              </a:extLst>
            </p:cNvPr>
            <p:cNvSpPr/>
            <p:nvPr/>
          </p:nvSpPr>
          <p:spPr>
            <a:xfrm>
              <a:off x="3644566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31B32B-4920-94E4-A024-7F4A0E612909}"/>
              </a:ext>
            </a:extLst>
          </p:cNvPr>
          <p:cNvGrpSpPr/>
          <p:nvPr userDrawn="1"/>
        </p:nvGrpSpPr>
        <p:grpSpPr>
          <a:xfrm>
            <a:off x="6412057" y="2076127"/>
            <a:ext cx="2128175" cy="2128173"/>
            <a:chOff x="6160226" y="1900381"/>
            <a:chExt cx="2128175" cy="21281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4CF655-3B97-8093-8647-D5C00EA33C46}"/>
                </a:ext>
              </a:extLst>
            </p:cNvPr>
            <p:cNvSpPr/>
            <p:nvPr/>
          </p:nvSpPr>
          <p:spPr>
            <a:xfrm>
              <a:off x="6160226" y="1900381"/>
              <a:ext cx="2128175" cy="2128173"/>
            </a:xfrm>
            <a:prstGeom prst="ellipse">
              <a:avLst/>
            </a:prstGeom>
            <a:solidFill>
              <a:srgbClr val="4AB5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67BEE9-51C1-688E-A73C-B12118BD4743}"/>
                </a:ext>
              </a:extLst>
            </p:cNvPr>
            <p:cNvSpPr/>
            <p:nvPr/>
          </p:nvSpPr>
          <p:spPr>
            <a:xfrm>
              <a:off x="6350732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F71A3E-30B6-0F0A-A099-72DE52999B77}"/>
              </a:ext>
            </a:extLst>
          </p:cNvPr>
          <p:cNvGrpSpPr/>
          <p:nvPr userDrawn="1"/>
        </p:nvGrpSpPr>
        <p:grpSpPr>
          <a:xfrm>
            <a:off x="9238096" y="2076127"/>
            <a:ext cx="2128175" cy="2128173"/>
            <a:chOff x="8484557" y="1900381"/>
            <a:chExt cx="2128175" cy="21281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E53479-F8ED-092A-2A01-292396BB53A0}"/>
                </a:ext>
              </a:extLst>
            </p:cNvPr>
            <p:cNvSpPr/>
            <p:nvPr/>
          </p:nvSpPr>
          <p:spPr>
            <a:xfrm>
              <a:off x="8484557" y="1900381"/>
              <a:ext cx="2128175" cy="2128173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A5F4B9-A6F0-092C-86D4-6B5EBC37BB01}"/>
                </a:ext>
              </a:extLst>
            </p:cNvPr>
            <p:cNvSpPr/>
            <p:nvPr/>
          </p:nvSpPr>
          <p:spPr>
            <a:xfrm>
              <a:off x="8675063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40707-DFAB-6801-3FD1-68552174EAD4}"/>
              </a:ext>
            </a:extLst>
          </p:cNvPr>
          <p:cNvGrpSpPr/>
          <p:nvPr userDrawn="1"/>
        </p:nvGrpSpPr>
        <p:grpSpPr>
          <a:xfrm>
            <a:off x="838951" y="2076127"/>
            <a:ext cx="2128175" cy="2128173"/>
            <a:chOff x="838327" y="1900381"/>
            <a:chExt cx="2128175" cy="21281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0E871F2-4CDA-1E88-6AF6-A11D06671687}"/>
                </a:ext>
              </a:extLst>
            </p:cNvPr>
            <p:cNvSpPr/>
            <p:nvPr/>
          </p:nvSpPr>
          <p:spPr>
            <a:xfrm>
              <a:off x="838327" y="1900381"/>
              <a:ext cx="2128175" cy="2128173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596C57-F457-8733-EE47-D6D58C4E0F34}"/>
                </a:ext>
              </a:extLst>
            </p:cNvPr>
            <p:cNvSpPr/>
            <p:nvPr/>
          </p:nvSpPr>
          <p:spPr>
            <a:xfrm>
              <a:off x="1028833" y="2090887"/>
              <a:ext cx="1747164" cy="1747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17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4418E101-E945-FC36-25D0-398366ECC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350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F573AFF2-9CD9-BDB5-5742-789CC72A7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0347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1">
            <a:extLst>
              <a:ext uri="{FF2B5EF4-FFF2-40B4-BE49-F238E27FC236}">
                <a16:creationId xmlns:a16="http://schemas.microsoft.com/office/drawing/2014/main" id="{4158EE78-D678-B27C-4062-423D7524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2073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1">
            <a:extLst>
              <a:ext uri="{FF2B5EF4-FFF2-40B4-BE49-F238E27FC236}">
                <a16:creationId xmlns:a16="http://schemas.microsoft.com/office/drawing/2014/main" id="{51579FA7-F7C4-ED97-C614-3D5CC5BA3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072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7CF7E942-03FB-7014-1036-574DF8A6D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3796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FEA61D1-DC55-33A2-B035-0B19FB15D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3795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B3734805-465B-39A0-87C5-E9826F20B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5519" y="4517825"/>
            <a:ext cx="2370752" cy="68082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EC1499A0-EC36-A03A-26D9-7B03FD80DF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5516" y="5124003"/>
            <a:ext cx="2370753" cy="6808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937000-2E03-910D-3747-491D6CE842D5}"/>
              </a:ext>
            </a:extLst>
          </p:cNvPr>
          <p:cNvGrpSpPr/>
          <p:nvPr userDrawn="1"/>
        </p:nvGrpSpPr>
        <p:grpSpPr>
          <a:xfrm>
            <a:off x="-936" y="0"/>
            <a:ext cx="12192936" cy="1268730"/>
            <a:chOff x="-1030" y="-1083"/>
            <a:chExt cx="9144936" cy="84033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0B74AC-C29C-08F2-74C6-3A3ACE055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128E90-4990-BBBB-A36B-74117AD46EC8}"/>
                </a:ext>
              </a:extLst>
            </p:cNvPr>
            <p:cNvSpPr/>
            <p:nvPr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C300E7-FF9F-0A60-F8D7-D8B9C998731E}"/>
              </a:ext>
            </a:extLst>
          </p:cNvPr>
          <p:cNvSpPr txBox="1"/>
          <p:nvPr userDrawn="1"/>
        </p:nvSpPr>
        <p:spPr>
          <a:xfrm>
            <a:off x="1505786" y="6097550"/>
            <a:ext cx="931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boutique approach to helping technology companies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do business with government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A953F8-92AC-C19B-5DC2-8CA3B8402919}"/>
              </a:ext>
            </a:extLst>
          </p:cNvPr>
          <p:cNvGrpSpPr/>
          <p:nvPr userDrawn="1"/>
        </p:nvGrpSpPr>
        <p:grpSpPr>
          <a:xfrm>
            <a:off x="1439955" y="2611223"/>
            <a:ext cx="9312088" cy="3298329"/>
            <a:chOff x="1431478" y="2735924"/>
            <a:chExt cx="9312088" cy="32983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C26E69-1261-9E51-6CAA-8362426D0505}"/>
                </a:ext>
              </a:extLst>
            </p:cNvPr>
            <p:cNvGrpSpPr/>
            <p:nvPr/>
          </p:nvGrpSpPr>
          <p:grpSpPr>
            <a:xfrm>
              <a:off x="1431478" y="2735924"/>
              <a:ext cx="9312088" cy="3298329"/>
              <a:chOff x="1431478" y="2735924"/>
              <a:chExt cx="9312088" cy="3298329"/>
            </a:xfrm>
          </p:grpSpPr>
          <p:sp>
            <p:nvSpPr>
              <p:cNvPr id="9" name="Flowchart: Delay 8">
                <a:extLst>
                  <a:ext uri="{FF2B5EF4-FFF2-40B4-BE49-F238E27FC236}">
                    <a16:creationId xmlns:a16="http://schemas.microsoft.com/office/drawing/2014/main" id="{88D18DCC-8382-9093-D38F-087BD62C9A02}"/>
                  </a:ext>
                </a:extLst>
              </p:cNvPr>
              <p:cNvSpPr/>
              <p:nvPr/>
            </p:nvSpPr>
            <p:spPr>
              <a:xfrm rot="16200000">
                <a:off x="5234985" y="3300012"/>
                <a:ext cx="1653101" cy="3572454"/>
              </a:xfrm>
              <a:prstGeom prst="flowChartDelay">
                <a:avLst/>
              </a:prstGeom>
              <a:solidFill>
                <a:srgbClr val="DFD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0DE655B-3E44-D818-2F82-04076A838578}"/>
                  </a:ext>
                </a:extLst>
              </p:cNvPr>
              <p:cNvGrpSpPr/>
              <p:nvPr/>
            </p:nvGrpSpPr>
            <p:grpSpPr>
              <a:xfrm>
                <a:off x="1431478" y="2735924"/>
                <a:ext cx="9312088" cy="3298329"/>
                <a:chOff x="1439332" y="2551436"/>
                <a:chExt cx="9312088" cy="3298329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EF73828-2FA5-CA25-EE41-30BD3B6B25C4}"/>
                    </a:ext>
                  </a:extLst>
                </p:cNvPr>
                <p:cNvSpPr/>
                <p:nvPr/>
              </p:nvSpPr>
              <p:spPr>
                <a:xfrm>
                  <a:off x="2860921" y="2551436"/>
                  <a:ext cx="6468910" cy="3234456"/>
                </a:xfrm>
                <a:custGeom>
                  <a:avLst/>
                  <a:gdLst>
                    <a:gd name="connsiteX0" fmla="*/ 3234455 w 6468910"/>
                    <a:gd name="connsiteY0" fmla="*/ 0 h 3234456"/>
                    <a:gd name="connsiteX1" fmla="*/ 6468910 w 6468910"/>
                    <a:gd name="connsiteY1" fmla="*/ 3234455 h 3234456"/>
                    <a:gd name="connsiteX2" fmla="*/ 6468910 w 6468910"/>
                    <a:gd name="connsiteY2" fmla="*/ 3234456 h 3234456"/>
                    <a:gd name="connsiteX3" fmla="*/ 5296549 w 6468910"/>
                    <a:gd name="connsiteY3" fmla="*/ 3234456 h 3234456"/>
                    <a:gd name="connsiteX4" fmla="*/ 3234456 w 6468910"/>
                    <a:gd name="connsiteY4" fmla="*/ 1172363 h 3234456"/>
                    <a:gd name="connsiteX5" fmla="*/ 1172363 w 6468910"/>
                    <a:gd name="connsiteY5" fmla="*/ 3234456 h 3234456"/>
                    <a:gd name="connsiteX6" fmla="*/ 0 w 6468910"/>
                    <a:gd name="connsiteY6" fmla="*/ 3234456 h 3234456"/>
                    <a:gd name="connsiteX7" fmla="*/ 0 w 6468910"/>
                    <a:gd name="connsiteY7" fmla="*/ 3234455 h 3234456"/>
                    <a:gd name="connsiteX8" fmla="*/ 3234455 w 6468910"/>
                    <a:gd name="connsiteY8" fmla="*/ 0 h 3234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8910" h="3234456">
                      <a:moveTo>
                        <a:pt x="3234455" y="0"/>
                      </a:moveTo>
                      <a:cubicBezTo>
                        <a:pt x="5020795" y="0"/>
                        <a:pt x="6468910" y="1448115"/>
                        <a:pt x="6468910" y="3234455"/>
                      </a:cubicBezTo>
                      <a:lnTo>
                        <a:pt x="6468910" y="3234456"/>
                      </a:lnTo>
                      <a:lnTo>
                        <a:pt x="5296549" y="3234456"/>
                      </a:lnTo>
                      <a:cubicBezTo>
                        <a:pt x="5296549" y="2095593"/>
                        <a:pt x="4373319" y="1172363"/>
                        <a:pt x="3234456" y="1172363"/>
                      </a:cubicBezTo>
                      <a:cubicBezTo>
                        <a:pt x="2095593" y="1172363"/>
                        <a:pt x="1172363" y="2095593"/>
                        <a:pt x="1172363" y="3234456"/>
                      </a:cubicBezTo>
                      <a:lnTo>
                        <a:pt x="0" y="3234456"/>
                      </a:lnTo>
                      <a:lnTo>
                        <a:pt x="0" y="3234455"/>
                      </a:lnTo>
                      <a:cubicBezTo>
                        <a:pt x="0" y="1448115"/>
                        <a:pt x="1448115" y="0"/>
                        <a:pt x="3234455" y="0"/>
                      </a:cubicBezTo>
                      <a:close/>
                    </a:path>
                  </a:pathLst>
                </a:custGeom>
                <a:solidFill>
                  <a:srgbClr val="D9D9D9">
                    <a:alpha val="50196"/>
                  </a:srgb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264F4FB-B101-8156-DD46-84BEF61AC48D}"/>
                    </a:ext>
                  </a:extLst>
                </p:cNvPr>
                <p:cNvGrpSpPr/>
                <p:nvPr/>
              </p:nvGrpSpPr>
              <p:grpSpPr>
                <a:xfrm>
                  <a:off x="3096589" y="2782342"/>
                  <a:ext cx="5997575" cy="3003550"/>
                  <a:chOff x="3097213" y="425450"/>
                  <a:chExt cx="5997575" cy="3003550"/>
                </a:xfrm>
              </p:grpSpPr>
              <p:sp>
                <p:nvSpPr>
                  <p:cNvPr id="19" name="Freeform 5">
                    <a:extLst>
                      <a:ext uri="{FF2B5EF4-FFF2-40B4-BE49-F238E27FC236}">
                        <a16:creationId xmlns:a16="http://schemas.microsoft.com/office/drawing/2014/main" id="{8700B5F9-4D87-210D-976F-F0AA2F615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001" y="425450"/>
                    <a:ext cx="2120900" cy="1835150"/>
                  </a:xfrm>
                  <a:custGeom>
                    <a:avLst/>
                    <a:gdLst>
                      <a:gd name="T0" fmla="*/ 0 w 3404"/>
                      <a:gd name="T1" fmla="*/ 0 h 2941"/>
                      <a:gd name="T2" fmla="*/ 3404 w 3404"/>
                      <a:gd name="T3" fmla="*/ 1409 h 2941"/>
                      <a:gd name="T4" fmla="*/ 1873 w 3404"/>
                      <a:gd name="T5" fmla="*/ 2941 h 2941"/>
                      <a:gd name="T6" fmla="*/ 0 w 3404"/>
                      <a:gd name="T7" fmla="*/ 2166 h 2941"/>
                      <a:gd name="T8" fmla="*/ 0 w 3404"/>
                      <a:gd name="T9" fmla="*/ 0 h 29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4" h="2941">
                        <a:moveTo>
                          <a:pt x="0" y="0"/>
                        </a:moveTo>
                        <a:cubicBezTo>
                          <a:pt x="1277" y="0"/>
                          <a:pt x="2501" y="507"/>
                          <a:pt x="3404" y="1409"/>
                        </a:cubicBezTo>
                        <a:lnTo>
                          <a:pt x="1873" y="2941"/>
                        </a:lnTo>
                        <a:cubicBezTo>
                          <a:pt x="1376" y="2445"/>
                          <a:pt x="703" y="2166"/>
                          <a:pt x="0" y="216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2967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1C95904F-DC27-A7AF-C82F-B057257BE5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2813" y="1304925"/>
                    <a:ext cx="1831975" cy="2124075"/>
                  </a:xfrm>
                  <a:custGeom>
                    <a:avLst/>
                    <a:gdLst>
                      <a:gd name="T0" fmla="*/ 1531 w 2941"/>
                      <a:gd name="T1" fmla="*/ 0 h 3404"/>
                      <a:gd name="T2" fmla="*/ 2941 w 2941"/>
                      <a:gd name="T3" fmla="*/ 3404 h 3404"/>
                      <a:gd name="T4" fmla="*/ 775 w 2941"/>
                      <a:gd name="T5" fmla="*/ 3404 h 3404"/>
                      <a:gd name="T6" fmla="*/ 0 w 2941"/>
                      <a:gd name="T7" fmla="*/ 1532 h 3404"/>
                      <a:gd name="T8" fmla="*/ 1531 w 2941"/>
                      <a:gd name="T9" fmla="*/ 0 h 3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41" h="3404">
                        <a:moveTo>
                          <a:pt x="1531" y="0"/>
                        </a:moveTo>
                        <a:cubicBezTo>
                          <a:pt x="2434" y="903"/>
                          <a:pt x="2941" y="2128"/>
                          <a:pt x="2941" y="3404"/>
                        </a:cubicBezTo>
                        <a:lnTo>
                          <a:pt x="775" y="3404"/>
                        </a:lnTo>
                        <a:cubicBezTo>
                          <a:pt x="775" y="2702"/>
                          <a:pt x="496" y="2029"/>
                          <a:pt x="0" y="1532"/>
                        </a:cubicBezTo>
                        <a:lnTo>
                          <a:pt x="1531" y="0"/>
                        </a:lnTo>
                        <a:close/>
                      </a:path>
                    </a:pathLst>
                  </a:custGeom>
                  <a:solidFill>
                    <a:srgbClr val="9AC45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21" name="Freeform 11">
                    <a:extLst>
                      <a:ext uri="{FF2B5EF4-FFF2-40B4-BE49-F238E27FC236}">
                        <a16:creationId xmlns:a16="http://schemas.microsoft.com/office/drawing/2014/main" id="{6A7119FA-9315-3E55-2FB4-F1820A1023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213" y="1304925"/>
                    <a:ext cx="1831975" cy="2124075"/>
                  </a:xfrm>
                  <a:custGeom>
                    <a:avLst/>
                    <a:gdLst>
                      <a:gd name="T0" fmla="*/ 0 w 2941"/>
                      <a:gd name="T1" fmla="*/ 3404 h 3404"/>
                      <a:gd name="T2" fmla="*/ 1410 w 2941"/>
                      <a:gd name="T3" fmla="*/ 0 h 3404"/>
                      <a:gd name="T4" fmla="*/ 2941 w 2941"/>
                      <a:gd name="T5" fmla="*/ 1532 h 3404"/>
                      <a:gd name="T6" fmla="*/ 2166 w 2941"/>
                      <a:gd name="T7" fmla="*/ 3404 h 3404"/>
                      <a:gd name="T8" fmla="*/ 0 w 2941"/>
                      <a:gd name="T9" fmla="*/ 3404 h 3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41" h="3404">
                        <a:moveTo>
                          <a:pt x="0" y="3404"/>
                        </a:moveTo>
                        <a:cubicBezTo>
                          <a:pt x="0" y="2128"/>
                          <a:pt x="507" y="903"/>
                          <a:pt x="1410" y="0"/>
                        </a:cubicBezTo>
                        <a:lnTo>
                          <a:pt x="2941" y="1532"/>
                        </a:lnTo>
                        <a:cubicBezTo>
                          <a:pt x="2445" y="2029"/>
                          <a:pt x="2166" y="2702"/>
                          <a:pt x="2166" y="3404"/>
                        </a:cubicBezTo>
                        <a:lnTo>
                          <a:pt x="0" y="3404"/>
                        </a:lnTo>
                        <a:close/>
                      </a:path>
                    </a:pathLst>
                  </a:custGeom>
                  <a:solidFill>
                    <a:srgbClr val="44546A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22" name="Freeform 12">
                    <a:extLst>
                      <a:ext uri="{FF2B5EF4-FFF2-40B4-BE49-F238E27FC236}">
                        <a16:creationId xmlns:a16="http://schemas.microsoft.com/office/drawing/2014/main" id="{82AA6AB0-14D6-B743-1296-1B1B72CB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6688" y="425450"/>
                    <a:ext cx="2119313" cy="1835150"/>
                  </a:xfrm>
                  <a:custGeom>
                    <a:avLst/>
                    <a:gdLst>
                      <a:gd name="T0" fmla="*/ 0 w 3403"/>
                      <a:gd name="T1" fmla="*/ 1409 h 2941"/>
                      <a:gd name="T2" fmla="*/ 3403 w 3403"/>
                      <a:gd name="T3" fmla="*/ 0 h 2941"/>
                      <a:gd name="T4" fmla="*/ 3403 w 3403"/>
                      <a:gd name="T5" fmla="*/ 2166 h 2941"/>
                      <a:gd name="T6" fmla="*/ 1531 w 3403"/>
                      <a:gd name="T7" fmla="*/ 2941 h 2941"/>
                      <a:gd name="T8" fmla="*/ 0 w 3403"/>
                      <a:gd name="T9" fmla="*/ 1409 h 29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3" h="2941">
                        <a:moveTo>
                          <a:pt x="0" y="1409"/>
                        </a:moveTo>
                        <a:cubicBezTo>
                          <a:pt x="902" y="507"/>
                          <a:pt x="2127" y="0"/>
                          <a:pt x="3403" y="0"/>
                        </a:cubicBezTo>
                        <a:lnTo>
                          <a:pt x="3403" y="2166"/>
                        </a:lnTo>
                        <a:cubicBezTo>
                          <a:pt x="2701" y="2166"/>
                          <a:pt x="2028" y="2445"/>
                          <a:pt x="1531" y="2941"/>
                        </a:cubicBezTo>
                        <a:lnTo>
                          <a:pt x="0" y="1409"/>
                        </a:lnTo>
                        <a:close/>
                      </a:path>
                    </a:pathLst>
                  </a:custGeom>
                  <a:solidFill>
                    <a:srgbClr val="2DA09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D261D5B-BEB4-F420-3A88-AC93E5FECFF8}"/>
                    </a:ext>
                  </a:extLst>
                </p:cNvPr>
                <p:cNvSpPr/>
                <p:nvPr/>
              </p:nvSpPr>
              <p:spPr>
                <a:xfrm>
                  <a:off x="4033283" y="3723799"/>
                  <a:ext cx="4124186" cy="2062093"/>
                </a:xfrm>
                <a:custGeom>
                  <a:avLst/>
                  <a:gdLst>
                    <a:gd name="connsiteX0" fmla="*/ 2062093 w 4124186"/>
                    <a:gd name="connsiteY0" fmla="*/ 0 h 2062093"/>
                    <a:gd name="connsiteX1" fmla="*/ 4124186 w 4124186"/>
                    <a:gd name="connsiteY1" fmla="*/ 2062093 h 2062093"/>
                    <a:gd name="connsiteX2" fmla="*/ 3711660 w 4124186"/>
                    <a:gd name="connsiteY2" fmla="*/ 2062093 h 2062093"/>
                    <a:gd name="connsiteX3" fmla="*/ 3228905 w 4124186"/>
                    <a:gd name="connsiteY3" fmla="*/ 893977 h 2062093"/>
                    <a:gd name="connsiteX4" fmla="*/ 3229087 w 4124186"/>
                    <a:gd name="connsiteY4" fmla="*/ 893693 h 2062093"/>
                    <a:gd name="connsiteX5" fmla="*/ 2062093 w 4124186"/>
                    <a:gd name="connsiteY5" fmla="*/ 410102 h 2062093"/>
                    <a:gd name="connsiteX6" fmla="*/ 896253 w 4124186"/>
                    <a:gd name="connsiteY6" fmla="*/ 893693 h 2062093"/>
                    <a:gd name="connsiteX7" fmla="*/ 895280 w 4124186"/>
                    <a:gd name="connsiteY7" fmla="*/ 893977 h 2062093"/>
                    <a:gd name="connsiteX8" fmla="*/ 412525 w 4124186"/>
                    <a:gd name="connsiteY8" fmla="*/ 2062093 h 2062093"/>
                    <a:gd name="connsiteX9" fmla="*/ 0 w 4124186"/>
                    <a:gd name="connsiteY9" fmla="*/ 2062093 h 2062093"/>
                    <a:gd name="connsiteX10" fmla="*/ 2062093 w 4124186"/>
                    <a:gd name="connsiteY10" fmla="*/ 0 h 206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24186" h="2062093">
                      <a:moveTo>
                        <a:pt x="2062093" y="0"/>
                      </a:moveTo>
                      <a:cubicBezTo>
                        <a:pt x="3200956" y="0"/>
                        <a:pt x="4124186" y="923230"/>
                        <a:pt x="4124186" y="2062093"/>
                      </a:cubicBezTo>
                      <a:lnTo>
                        <a:pt x="3711660" y="2062093"/>
                      </a:lnTo>
                      <a:cubicBezTo>
                        <a:pt x="3711660" y="1624050"/>
                        <a:pt x="3537868" y="1204102"/>
                        <a:pt x="3228905" y="893977"/>
                      </a:cubicBezTo>
                      <a:lnTo>
                        <a:pt x="3229087" y="893693"/>
                      </a:lnTo>
                      <a:cubicBezTo>
                        <a:pt x="2919425" y="584195"/>
                        <a:pt x="2500105" y="410102"/>
                        <a:pt x="2062093" y="410102"/>
                      </a:cubicBezTo>
                      <a:cubicBezTo>
                        <a:pt x="1624903" y="410102"/>
                        <a:pt x="1205773" y="584195"/>
                        <a:pt x="896253" y="893693"/>
                      </a:cubicBezTo>
                      <a:lnTo>
                        <a:pt x="895280" y="893977"/>
                      </a:lnTo>
                      <a:cubicBezTo>
                        <a:pt x="586317" y="1204102"/>
                        <a:pt x="412525" y="1624050"/>
                        <a:pt x="412525" y="2062093"/>
                      </a:cubicBezTo>
                      <a:lnTo>
                        <a:pt x="0" y="2062093"/>
                      </a:lnTo>
                      <a:cubicBezTo>
                        <a:pt x="0" y="923230"/>
                        <a:pt x="923230" y="0"/>
                        <a:pt x="2062093" y="0"/>
                      </a:cubicBez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EF9078E-AE35-79ED-9E72-DF626F06B733}"/>
                    </a:ext>
                  </a:extLst>
                </p:cNvPr>
                <p:cNvSpPr/>
                <p:nvPr/>
              </p:nvSpPr>
              <p:spPr>
                <a:xfrm>
                  <a:off x="1439332" y="5722018"/>
                  <a:ext cx="9312088" cy="12774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334A871-2FA4-8CA6-B4BC-F9244459E01F}"/>
                    </a:ext>
                  </a:extLst>
                </p:cNvPr>
                <p:cNvSpPr txBox="1"/>
                <p:nvPr/>
              </p:nvSpPr>
              <p:spPr>
                <a:xfrm>
                  <a:off x="4817048" y="4805810"/>
                  <a:ext cx="255283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entury Gothic" panose="020B0502020202020204" pitchFamily="34" charset="0"/>
                    </a:rPr>
                    <a:t>Public Sector </a:t>
                  </a:r>
                </a:p>
                <a:p>
                  <a:pPr algn="ctr"/>
                  <a:r>
                    <a:rPr lang="en-US" sz="2000" b="1" dirty="0">
                      <a:latin typeface="Century Gothic" panose="020B0502020202020204" pitchFamily="34" charset="0"/>
                    </a:rPr>
                    <a:t>Sales Enablement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0E64C10-ECBE-A985-D814-2BC160E43B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4726" y="3145372"/>
                  <a:ext cx="720252" cy="578427"/>
                </a:xfrm>
                <a:prstGeom prst="rect">
                  <a:avLst/>
                </a:prstGeom>
              </p:spPr>
            </p:pic>
            <p:pic>
              <p:nvPicPr>
                <p:cNvPr id="17" name="Picture 2" descr="Money - Free business and finance icons">
                  <a:extLst>
                    <a:ext uri="{FF2B5EF4-FFF2-40B4-BE49-F238E27FC236}">
                      <a16:creationId xmlns:a16="http://schemas.microsoft.com/office/drawing/2014/main" id="{B12AE605-FEAD-1B25-CBED-1318BD16B1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901" y="4544902"/>
                  <a:ext cx="606992" cy="6069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Digital marketing - Free marketing icons">
                  <a:extLst>
                    <a:ext uri="{FF2B5EF4-FFF2-40B4-BE49-F238E27FC236}">
                      <a16:creationId xmlns:a16="http://schemas.microsoft.com/office/drawing/2014/main" id="{B13F4231-8853-D155-569C-44654B8889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78176" y="4631562"/>
                  <a:ext cx="468449" cy="4684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6" name="Picture 2" descr="Optimization - Free business and finance icons">
              <a:extLst>
                <a:ext uri="{FF2B5EF4-FFF2-40B4-BE49-F238E27FC236}">
                  <a16:creationId xmlns:a16="http://schemas.microsoft.com/office/drawing/2014/main" id="{7B685918-9305-F64E-5FFC-C27399404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064" y="3387839"/>
              <a:ext cx="515249" cy="51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3CB4DB5F-9CF2-A2A3-7A0A-47ED8B36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12" y="317834"/>
            <a:ext cx="10515600" cy="8992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946501C-9D61-5269-4B4D-687A4D7AF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440" y="3533930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BACBB345-F318-466F-C632-7F48094BE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93" y="4242748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2D545BF1-747E-9DE5-832C-3D9CDF367C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0723" y="1598278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DA099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3BB6C5A6-74CD-0153-B236-92800FC3C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4776" y="2307096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53D3A882-1DB5-3450-C592-671B29C1A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5475" y="1601703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29676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7290D2FA-E541-A06F-41C9-F23D6CD7AF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70197" y="2310521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62A64556-4B71-3598-9B4B-9AE183139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33030" y="3533930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9AC458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BBCB26E1-DBEE-F2E0-D0DC-CEB0E5276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37083" y="4242748"/>
            <a:ext cx="2606365" cy="6808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0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6DA152-E004-5974-B910-9FB42718F152}"/>
              </a:ext>
            </a:extLst>
          </p:cNvPr>
          <p:cNvGrpSpPr/>
          <p:nvPr userDrawn="1"/>
        </p:nvGrpSpPr>
        <p:grpSpPr>
          <a:xfrm>
            <a:off x="-936" y="0"/>
            <a:ext cx="12192936" cy="1250070"/>
            <a:chOff x="-1030" y="-1083"/>
            <a:chExt cx="9144936" cy="8279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4764AD-62E4-F030-49C9-C81D9B692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EF8EEF-0E61-6F45-CFFD-B7B5C82E5F03}"/>
                </a:ext>
              </a:extLst>
            </p:cNvPr>
            <p:cNvSpPr/>
            <p:nvPr/>
          </p:nvSpPr>
          <p:spPr>
            <a:xfrm>
              <a:off x="-94" y="76620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F72D3C3-15D6-5702-9EB8-4966D0CCDD2A}"/>
              </a:ext>
            </a:extLst>
          </p:cNvPr>
          <p:cNvGrpSpPr/>
          <p:nvPr userDrawn="1"/>
        </p:nvGrpSpPr>
        <p:grpSpPr>
          <a:xfrm>
            <a:off x="9976092" y="1895699"/>
            <a:ext cx="1795928" cy="2648256"/>
            <a:chOff x="10153374" y="1951683"/>
            <a:chExt cx="1795928" cy="26482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BDC874A-999D-6A06-7C22-F4B4827A055A}"/>
                </a:ext>
              </a:extLst>
            </p:cNvPr>
            <p:cNvGrpSpPr/>
            <p:nvPr/>
          </p:nvGrpSpPr>
          <p:grpSpPr>
            <a:xfrm>
              <a:off x="10153374" y="1951683"/>
              <a:ext cx="1795928" cy="842192"/>
              <a:chOff x="8165672" y="4396247"/>
              <a:chExt cx="1795927" cy="842192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CB0B031-23CF-FE9C-A743-C3F08AC9C317}"/>
                  </a:ext>
                </a:extLst>
              </p:cNvPr>
              <p:cNvSpPr/>
              <p:nvPr/>
            </p:nvSpPr>
            <p:spPr>
              <a:xfrm>
                <a:off x="8165672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716BAEA-7AB4-84C4-EDA5-D9F08476BD8F}"/>
                  </a:ext>
                </a:extLst>
              </p:cNvPr>
              <p:cNvSpPr/>
              <p:nvPr/>
            </p:nvSpPr>
            <p:spPr>
              <a:xfrm>
                <a:off x="9101754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679B0B2-7911-2A1A-842C-5B18A7B0D001}"/>
                </a:ext>
              </a:extLst>
            </p:cNvPr>
            <p:cNvGrpSpPr/>
            <p:nvPr/>
          </p:nvGrpSpPr>
          <p:grpSpPr>
            <a:xfrm>
              <a:off x="10153374" y="2855556"/>
              <a:ext cx="1795928" cy="842192"/>
              <a:chOff x="8165672" y="4396247"/>
              <a:chExt cx="1795927" cy="842192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2639BEE-F6A9-A1A0-C277-554A01BAC776}"/>
                  </a:ext>
                </a:extLst>
              </p:cNvPr>
              <p:cNvSpPr/>
              <p:nvPr/>
            </p:nvSpPr>
            <p:spPr>
              <a:xfrm>
                <a:off x="8165672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3778AD4-3B8F-8882-8D5E-FC859D502BEB}"/>
                  </a:ext>
                </a:extLst>
              </p:cNvPr>
              <p:cNvSpPr/>
              <p:nvPr/>
            </p:nvSpPr>
            <p:spPr>
              <a:xfrm>
                <a:off x="9101754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050D078-1751-4865-76CF-18B95063A6B6}"/>
                </a:ext>
              </a:extLst>
            </p:cNvPr>
            <p:cNvGrpSpPr/>
            <p:nvPr/>
          </p:nvGrpSpPr>
          <p:grpSpPr>
            <a:xfrm>
              <a:off x="10153374" y="3757747"/>
              <a:ext cx="1795928" cy="842192"/>
              <a:chOff x="8165672" y="4396247"/>
              <a:chExt cx="1795927" cy="84219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0B5CB27-ED69-D28E-D87B-86F5ACA2381A}"/>
                  </a:ext>
                </a:extLst>
              </p:cNvPr>
              <p:cNvSpPr/>
              <p:nvPr/>
            </p:nvSpPr>
            <p:spPr>
              <a:xfrm>
                <a:off x="8165672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E2900A-D371-29F9-6D71-70D485ED3564}"/>
                  </a:ext>
                </a:extLst>
              </p:cNvPr>
              <p:cNvSpPr/>
              <p:nvPr/>
            </p:nvSpPr>
            <p:spPr>
              <a:xfrm>
                <a:off x="9101754" y="4396247"/>
                <a:ext cx="859845" cy="84219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E1A86E-C76B-CD5A-57C7-F70E3BD91939}"/>
              </a:ext>
            </a:extLst>
          </p:cNvPr>
          <p:cNvGrpSpPr/>
          <p:nvPr/>
        </p:nvGrpSpPr>
        <p:grpSpPr>
          <a:xfrm>
            <a:off x="420704" y="1895699"/>
            <a:ext cx="2732011" cy="4463888"/>
            <a:chOff x="4296630" y="1817348"/>
            <a:chExt cx="2732010" cy="44638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9EA026-B0DA-28AB-C32E-4DE2D10CEE07}"/>
                </a:ext>
              </a:extLst>
            </p:cNvPr>
            <p:cNvGrpSpPr/>
            <p:nvPr/>
          </p:nvGrpSpPr>
          <p:grpSpPr>
            <a:xfrm>
              <a:off x="4296630" y="1817348"/>
              <a:ext cx="2732010" cy="3556072"/>
              <a:chOff x="8174956" y="1629477"/>
              <a:chExt cx="2732010" cy="355607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F0A7092-4D88-945B-2313-17BC05C0E860}"/>
                  </a:ext>
                </a:extLst>
              </p:cNvPr>
              <p:cNvGrpSpPr/>
              <p:nvPr/>
            </p:nvGrpSpPr>
            <p:grpSpPr>
              <a:xfrm>
                <a:off x="8174956" y="162947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F1FF693-60E4-32E9-D26C-1EDD708A60E2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6AF33E9-8BA8-7CFA-2FA9-F046E393AE73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4D722E9-B366-9F52-41A7-2C5DD495AC4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90AAB3B-37E0-5A10-8C45-90156AC4EE2A}"/>
                  </a:ext>
                </a:extLst>
              </p:cNvPr>
              <p:cNvGrpSpPr/>
              <p:nvPr/>
            </p:nvGrpSpPr>
            <p:grpSpPr>
              <a:xfrm>
                <a:off x="8174956" y="2533350"/>
                <a:ext cx="2732010" cy="842192"/>
                <a:chOff x="8165672" y="4396247"/>
                <a:chExt cx="2732010" cy="842192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7F3A577-8DF3-19ED-7223-DD4B5A520BA3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CF8B05-FFBD-68C5-59F8-90EC7B335A83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5FD9C05-6977-1EC3-F6A3-4E654AF0DE2F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9346AD7-B8C0-CCF4-6A2A-AE24F95D1D4F}"/>
                  </a:ext>
                </a:extLst>
              </p:cNvPr>
              <p:cNvGrpSpPr/>
              <p:nvPr/>
            </p:nvGrpSpPr>
            <p:grpSpPr>
              <a:xfrm>
                <a:off x="8174956" y="3435541"/>
                <a:ext cx="2732010" cy="842192"/>
                <a:chOff x="8165672" y="4396247"/>
                <a:chExt cx="2732010" cy="84219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6266C3A-5143-5A27-279C-A9A6806C67B8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019E6B3-E514-9AF7-B37D-F0ACEFFD7EA7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0504AE4-A3E2-3D04-E0AD-EDAB81E043D7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74311C0-5402-D0F4-3F9A-1C12BA314D09}"/>
                  </a:ext>
                </a:extLst>
              </p:cNvPr>
              <p:cNvGrpSpPr/>
              <p:nvPr/>
            </p:nvGrpSpPr>
            <p:grpSpPr>
              <a:xfrm>
                <a:off x="8174956" y="434335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0C76FDC-1CCA-F5BF-9256-8D1AFDD05896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D085751-9943-0713-DD50-952FF80CA887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4A2F33C-CB74-DC4A-5C37-4F2936F70E30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B3C482-1DDA-5823-939D-365D9D3B9760}"/>
                </a:ext>
              </a:extLst>
            </p:cNvPr>
            <p:cNvSpPr/>
            <p:nvPr/>
          </p:nvSpPr>
          <p:spPr>
            <a:xfrm>
              <a:off x="6168795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A1ED0E-1CFF-0C6E-3236-C4161D8EB442}"/>
                </a:ext>
              </a:extLst>
            </p:cNvPr>
            <p:cNvSpPr/>
            <p:nvPr/>
          </p:nvSpPr>
          <p:spPr>
            <a:xfrm>
              <a:off x="4296630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651C42-5D54-684F-B5C7-C96459CC10DB}"/>
                </a:ext>
              </a:extLst>
            </p:cNvPr>
            <p:cNvSpPr/>
            <p:nvPr/>
          </p:nvSpPr>
          <p:spPr>
            <a:xfrm>
              <a:off x="5232712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3C0EC5-0497-D9FB-3469-C1082203CBFF}"/>
              </a:ext>
            </a:extLst>
          </p:cNvPr>
          <p:cNvGrpSpPr/>
          <p:nvPr/>
        </p:nvGrpSpPr>
        <p:grpSpPr>
          <a:xfrm>
            <a:off x="3605833" y="1895699"/>
            <a:ext cx="2732011" cy="4463888"/>
            <a:chOff x="4296630" y="1817348"/>
            <a:chExt cx="2732010" cy="446388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1582209-945D-628F-A0EA-AB9FE18D71CC}"/>
                </a:ext>
              </a:extLst>
            </p:cNvPr>
            <p:cNvGrpSpPr/>
            <p:nvPr/>
          </p:nvGrpSpPr>
          <p:grpSpPr>
            <a:xfrm>
              <a:off x="4296630" y="1817348"/>
              <a:ext cx="2732010" cy="3556072"/>
              <a:chOff x="8174956" y="1629477"/>
              <a:chExt cx="2732010" cy="355607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B2E0801-5722-68E2-B49E-240C42E1222C}"/>
                  </a:ext>
                </a:extLst>
              </p:cNvPr>
              <p:cNvGrpSpPr/>
              <p:nvPr/>
            </p:nvGrpSpPr>
            <p:grpSpPr>
              <a:xfrm>
                <a:off x="8174956" y="162947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D2E7E77-49D2-4B08-F693-5D697DBAD00D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F605CD8-B229-51E1-42A0-DBAF0B03B9B4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0E94586-AB67-9C01-4A97-CC1AE45AB3FC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03D6E4E-6115-EFC4-A9ED-FBFD24706CBE}"/>
                  </a:ext>
                </a:extLst>
              </p:cNvPr>
              <p:cNvGrpSpPr/>
              <p:nvPr/>
            </p:nvGrpSpPr>
            <p:grpSpPr>
              <a:xfrm>
                <a:off x="8174956" y="2533350"/>
                <a:ext cx="2732010" cy="842192"/>
                <a:chOff x="8165672" y="4396247"/>
                <a:chExt cx="2732010" cy="842192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729AA9D-70EA-3A9F-5D0B-5BEF11044CF3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7C0BF04-C053-A925-D91F-DCAFD3B2A806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92EF007-DAB4-44A5-94EF-78285D2F26E1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8401CB3-819E-F394-F07C-9FBAA0AAE50C}"/>
                  </a:ext>
                </a:extLst>
              </p:cNvPr>
              <p:cNvGrpSpPr/>
              <p:nvPr/>
            </p:nvGrpSpPr>
            <p:grpSpPr>
              <a:xfrm>
                <a:off x="8174956" y="3435541"/>
                <a:ext cx="2732010" cy="842192"/>
                <a:chOff x="8165672" y="4396247"/>
                <a:chExt cx="2732010" cy="84219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EC3907FB-A941-DD01-5845-54F3C2C52CAE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2E0F2F9-3377-89F7-C00B-F3BF4367AA64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C8ED1DC-A788-3994-D7AE-8518A46DC75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587D98B-71B2-898C-9412-FC7C65C856DE}"/>
                  </a:ext>
                </a:extLst>
              </p:cNvPr>
              <p:cNvGrpSpPr/>
              <p:nvPr/>
            </p:nvGrpSpPr>
            <p:grpSpPr>
              <a:xfrm>
                <a:off x="8174956" y="434335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20EF42D-0A83-4934-86A9-6BCC5C78E516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78B8EC9-41B8-9C89-6FF8-5F0DF97120C4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C656BE7-141F-DD59-925F-C05A8A1EA8B9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594BB4-0574-A2CC-52EF-B4393EABE03A}"/>
                </a:ext>
              </a:extLst>
            </p:cNvPr>
            <p:cNvSpPr/>
            <p:nvPr/>
          </p:nvSpPr>
          <p:spPr>
            <a:xfrm>
              <a:off x="6168795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5FFD09-4550-9348-398E-10F19509FCF1}"/>
                </a:ext>
              </a:extLst>
            </p:cNvPr>
            <p:cNvSpPr/>
            <p:nvPr/>
          </p:nvSpPr>
          <p:spPr>
            <a:xfrm>
              <a:off x="4296630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3479F8-201E-8FA8-AC7C-6548E62EC967}"/>
                </a:ext>
              </a:extLst>
            </p:cNvPr>
            <p:cNvSpPr/>
            <p:nvPr/>
          </p:nvSpPr>
          <p:spPr>
            <a:xfrm>
              <a:off x="5232712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E0B762-C432-450C-CF58-01860E51B95E}"/>
              </a:ext>
            </a:extLst>
          </p:cNvPr>
          <p:cNvGrpSpPr/>
          <p:nvPr/>
        </p:nvGrpSpPr>
        <p:grpSpPr>
          <a:xfrm>
            <a:off x="6790962" y="1895699"/>
            <a:ext cx="2732011" cy="4463888"/>
            <a:chOff x="4296630" y="1817348"/>
            <a:chExt cx="2732010" cy="446388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B0C1879-4648-4F0F-0186-983D6B33F209}"/>
                </a:ext>
              </a:extLst>
            </p:cNvPr>
            <p:cNvGrpSpPr/>
            <p:nvPr/>
          </p:nvGrpSpPr>
          <p:grpSpPr>
            <a:xfrm>
              <a:off x="4296630" y="1817348"/>
              <a:ext cx="2732010" cy="3556072"/>
              <a:chOff x="8174956" y="1629477"/>
              <a:chExt cx="2732010" cy="355607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42289CC-E7F6-7452-140C-823465BE96BA}"/>
                  </a:ext>
                </a:extLst>
              </p:cNvPr>
              <p:cNvGrpSpPr/>
              <p:nvPr/>
            </p:nvGrpSpPr>
            <p:grpSpPr>
              <a:xfrm>
                <a:off x="8174956" y="162947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C0CEDE28-7EC4-2D1E-8D11-499B612E8982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61F6D95-4FB4-F46B-D9C7-46687824AA4F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2FF6E0E-A2AD-0095-18B5-59953CA2A11C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689FD5D-E21F-8A1A-C8FA-D142210A225E}"/>
                  </a:ext>
                </a:extLst>
              </p:cNvPr>
              <p:cNvGrpSpPr/>
              <p:nvPr/>
            </p:nvGrpSpPr>
            <p:grpSpPr>
              <a:xfrm>
                <a:off x="8174956" y="2533350"/>
                <a:ext cx="2732010" cy="842192"/>
                <a:chOff x="8165672" y="4396247"/>
                <a:chExt cx="2732010" cy="84219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9D03C92-809A-379D-96EC-6A0C052C3AA6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B281F6A-9754-34F0-E877-00E070C79026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C1E3F20-C52A-45A9-0028-1576D3FCA24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3AD626A-C160-7017-5408-D35E5325E5C3}"/>
                  </a:ext>
                </a:extLst>
              </p:cNvPr>
              <p:cNvGrpSpPr/>
              <p:nvPr/>
            </p:nvGrpSpPr>
            <p:grpSpPr>
              <a:xfrm>
                <a:off x="8174956" y="3435541"/>
                <a:ext cx="2732010" cy="842192"/>
                <a:chOff x="8165672" y="4396247"/>
                <a:chExt cx="2732010" cy="842192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2E0C42C-0C96-4EFC-E070-90339D708A23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351D751-7122-56A4-11AD-1F9EF9042063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2857B76-EFE0-E639-9E6D-A39E4E57694D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18691EF-F629-C0FE-A565-7EB140964710}"/>
                  </a:ext>
                </a:extLst>
              </p:cNvPr>
              <p:cNvGrpSpPr/>
              <p:nvPr/>
            </p:nvGrpSpPr>
            <p:grpSpPr>
              <a:xfrm>
                <a:off x="8174956" y="4343357"/>
                <a:ext cx="2732010" cy="842192"/>
                <a:chOff x="8165672" y="4396247"/>
                <a:chExt cx="2732010" cy="842192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E9EFBC3-D2D9-F58C-3547-E7919FE7E38C}"/>
                    </a:ext>
                  </a:extLst>
                </p:cNvPr>
                <p:cNvSpPr/>
                <p:nvPr/>
              </p:nvSpPr>
              <p:spPr>
                <a:xfrm>
                  <a:off x="10037837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8C67379-C957-ED33-3089-CEE5544D2C8F}"/>
                    </a:ext>
                  </a:extLst>
                </p:cNvPr>
                <p:cNvSpPr/>
                <p:nvPr/>
              </p:nvSpPr>
              <p:spPr>
                <a:xfrm>
                  <a:off x="8165672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276EC1B-A7E6-C7E9-80A9-AD371D82F595}"/>
                    </a:ext>
                  </a:extLst>
                </p:cNvPr>
                <p:cNvSpPr/>
                <p:nvPr/>
              </p:nvSpPr>
              <p:spPr>
                <a:xfrm>
                  <a:off x="9101754" y="4396247"/>
                  <a:ext cx="859845" cy="84219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0A5E68-520C-E23E-AB07-29E61F8B14F9}"/>
                </a:ext>
              </a:extLst>
            </p:cNvPr>
            <p:cNvSpPr/>
            <p:nvPr/>
          </p:nvSpPr>
          <p:spPr>
            <a:xfrm>
              <a:off x="6168795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0C02BB-FD29-59FA-BB7E-FB5125817E11}"/>
                </a:ext>
              </a:extLst>
            </p:cNvPr>
            <p:cNvSpPr/>
            <p:nvPr/>
          </p:nvSpPr>
          <p:spPr>
            <a:xfrm>
              <a:off x="4296630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125072-DAE3-56AF-5E95-971944929DB9}"/>
                </a:ext>
              </a:extLst>
            </p:cNvPr>
            <p:cNvSpPr/>
            <p:nvPr/>
          </p:nvSpPr>
          <p:spPr>
            <a:xfrm>
              <a:off x="5232712" y="5439044"/>
              <a:ext cx="859845" cy="8421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Text Placeholder 31">
            <a:extLst>
              <a:ext uri="{FF2B5EF4-FFF2-40B4-BE49-F238E27FC236}">
                <a16:creationId xmlns:a16="http://schemas.microsoft.com/office/drawing/2014/main" id="{0E6677D1-8860-78D2-820B-434A8FA375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980" y="1389460"/>
            <a:ext cx="2713348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0" name="Text Placeholder 31">
            <a:extLst>
              <a:ext uri="{FF2B5EF4-FFF2-40B4-BE49-F238E27FC236}">
                <a16:creationId xmlns:a16="http://schemas.microsoft.com/office/drawing/2014/main" id="{A239843A-2DFA-3EE3-3577-0A69A6140B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5163" y="1389460"/>
            <a:ext cx="2713348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31">
            <a:extLst>
              <a:ext uri="{FF2B5EF4-FFF2-40B4-BE49-F238E27FC236}">
                <a16:creationId xmlns:a16="http://schemas.microsoft.com/office/drawing/2014/main" id="{FCAAE591-5093-67E5-9E97-15FFED414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0292" y="1389460"/>
            <a:ext cx="2713348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31">
            <a:extLst>
              <a:ext uri="{FF2B5EF4-FFF2-40B4-BE49-F238E27FC236}">
                <a16:creationId xmlns:a16="http://schemas.microsoft.com/office/drawing/2014/main" id="{43FCB575-A859-C730-FDD1-0DD9059D3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6092" y="1389460"/>
            <a:ext cx="1795204" cy="48947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4546A"/>
                </a:solidFill>
              </a:defRPr>
            </a:lvl1pPr>
            <a:lvl2pPr marL="457200" indent="0">
              <a:buNone/>
              <a:defRPr sz="1600" b="1">
                <a:solidFill>
                  <a:srgbClr val="44546A"/>
                </a:solidFill>
              </a:defRPr>
            </a:lvl2pPr>
            <a:lvl3pPr marL="914400" indent="0">
              <a:buNone/>
              <a:defRPr sz="1400" b="1">
                <a:solidFill>
                  <a:srgbClr val="44546A"/>
                </a:solidFill>
              </a:defRPr>
            </a:lvl3pPr>
            <a:lvl4pPr marL="1371600" indent="0">
              <a:buNone/>
              <a:defRPr sz="1200" b="1">
                <a:solidFill>
                  <a:srgbClr val="44546A"/>
                </a:solidFill>
              </a:defRPr>
            </a:lvl4pPr>
            <a:lvl5pPr marL="1828800" indent="0">
              <a:buNone/>
              <a:defRPr sz="1200" b="1">
                <a:solidFill>
                  <a:srgbClr val="4454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3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C3F2564-69F5-5797-4C4C-FCA703B521FC}"/>
              </a:ext>
            </a:extLst>
          </p:cNvPr>
          <p:cNvGrpSpPr/>
          <p:nvPr userDrawn="1"/>
        </p:nvGrpSpPr>
        <p:grpSpPr>
          <a:xfrm>
            <a:off x="-936" y="0"/>
            <a:ext cx="12192936" cy="1268730"/>
            <a:chOff x="-1030" y="-1083"/>
            <a:chExt cx="9144936" cy="8403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3EBE9D-5A36-8B8A-76A7-BF265A21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338457-0A6E-D799-4663-CEB4CFF3EC43}"/>
                </a:ext>
              </a:extLst>
            </p:cNvPr>
            <p:cNvSpPr/>
            <p:nvPr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8AD0-B0EB-6692-B55F-2204AF7F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66" y="167971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0E18D-CB55-064D-5319-7EEC49D9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0515600" cy="88517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C7C3D-523C-050E-6A52-4AEAC9FECF4C}"/>
              </a:ext>
            </a:extLst>
          </p:cNvPr>
          <p:cNvSpPr/>
          <p:nvPr userDrawn="1"/>
        </p:nvSpPr>
        <p:spPr>
          <a:xfrm>
            <a:off x="-6728" y="6285542"/>
            <a:ext cx="12198727" cy="57245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D32097-FC4B-4103-E151-B0E537874320}"/>
              </a:ext>
            </a:extLst>
          </p:cNvPr>
          <p:cNvGrpSpPr/>
          <p:nvPr userDrawn="1"/>
        </p:nvGrpSpPr>
        <p:grpSpPr>
          <a:xfrm>
            <a:off x="1" y="1"/>
            <a:ext cx="12192001" cy="6858001"/>
            <a:chOff x="0" y="759493"/>
            <a:chExt cx="9110233" cy="61908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16CEC3-D610-2688-50C1-7A25F5B3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59493"/>
              <a:ext cx="9110232" cy="49931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95F468-26C0-FDB3-F6A3-B1ED929132FE}"/>
                </a:ext>
              </a:extLst>
            </p:cNvPr>
            <p:cNvSpPr/>
            <p:nvPr/>
          </p:nvSpPr>
          <p:spPr bwMode="auto">
            <a:xfrm>
              <a:off x="1" y="759494"/>
              <a:ext cx="9110232" cy="6190802"/>
            </a:xfrm>
            <a:prstGeom prst="rect">
              <a:avLst/>
            </a:prstGeom>
            <a:solidFill>
              <a:srgbClr val="378494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381941-6CDA-2460-D63E-EAA300A4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AA6D2-00D5-C60D-330F-57D14CE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1A859-3EDA-1863-799A-42286D18EC37}"/>
              </a:ext>
            </a:extLst>
          </p:cNvPr>
          <p:cNvCxnSpPr/>
          <p:nvPr userDrawn="1"/>
        </p:nvCxnSpPr>
        <p:spPr>
          <a:xfrm flipV="1">
            <a:off x="831850" y="4562475"/>
            <a:ext cx="10515600" cy="26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623202-C527-07BC-4BB9-BA594F6DDBEE}"/>
              </a:ext>
            </a:extLst>
          </p:cNvPr>
          <p:cNvGrpSpPr/>
          <p:nvPr userDrawn="1"/>
        </p:nvGrpSpPr>
        <p:grpSpPr>
          <a:xfrm>
            <a:off x="-936" y="0"/>
            <a:ext cx="12192936" cy="1268730"/>
            <a:chOff x="-1030" y="-1083"/>
            <a:chExt cx="9144936" cy="8403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6015C-A996-BD61-367D-56944E7D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0" y="-1083"/>
              <a:ext cx="9144000" cy="77570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DEDB4F-F61B-3119-5B9A-20559A7A5CBD}"/>
                </a:ext>
              </a:extLst>
            </p:cNvPr>
            <p:cNvSpPr/>
            <p:nvPr/>
          </p:nvSpPr>
          <p:spPr>
            <a:xfrm>
              <a:off x="-94" y="778569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EA2479-BAA2-2DC0-8F5C-1E70B03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09"/>
            <a:ext cx="10515600" cy="98781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7EA5-B80C-F29B-6C6B-EEDE48648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68BA4-210B-A977-23F3-88C90F07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8C9DA-AECE-CECF-CB5E-0481745C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3B-1358-4FE0-9167-CF87EAD9A86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79D7F-99B8-59DD-2F71-C3AC640F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A9EF4-E290-E816-90CD-F8361954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DE8D0-03FC-9FF6-25A8-869B5643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5342D-ECF4-BA56-787A-4C275E9B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38A0-E532-FA8F-C19D-64FD98799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2D3B-1358-4FE0-9167-CF87EAD9A86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04B02-68B3-410F-C330-74F873629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7E4C-E0F9-690E-C9CF-C9B67641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E2A6-53D2-4DA9-81A8-7D3032C7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50" r:id="rId2"/>
    <p:sldLayoutId id="2147483728" r:id="rId3"/>
    <p:sldLayoutId id="2147483730" r:id="rId4"/>
    <p:sldLayoutId id="2147483729" r:id="rId5"/>
    <p:sldLayoutId id="2147483727" r:id="rId6"/>
    <p:sldLayoutId id="2147483722" r:id="rId7"/>
    <p:sldLayoutId id="2147483651" r:id="rId8"/>
    <p:sldLayoutId id="2147483652" r:id="rId9"/>
    <p:sldLayoutId id="2147483653" r:id="rId10"/>
    <p:sldLayoutId id="2147483654" r:id="rId11"/>
    <p:sldLayoutId id="2147483752" r:id="rId12"/>
    <p:sldLayoutId id="2147483656" r:id="rId13"/>
    <p:sldLayoutId id="2147483657" r:id="rId14"/>
    <p:sldLayoutId id="2147483721" r:id="rId15"/>
    <p:sldLayoutId id="2147483723" r:id="rId16"/>
    <p:sldLayoutId id="2147483724" r:id="rId17"/>
    <p:sldLayoutId id="2147483725" r:id="rId18"/>
    <p:sldLayoutId id="2147483726" r:id="rId19"/>
    <p:sldLayoutId id="2147483731" r:id="rId20"/>
    <p:sldLayoutId id="2147483706" r:id="rId21"/>
    <p:sldLayoutId id="2147483707" r:id="rId22"/>
    <p:sldLayoutId id="2147483734" r:id="rId23"/>
    <p:sldLayoutId id="2147483735" r:id="rId24"/>
    <p:sldLayoutId id="2147483736" r:id="rId25"/>
    <p:sldLayoutId id="2147483732" r:id="rId26"/>
    <p:sldLayoutId id="2147483733" r:id="rId27"/>
    <p:sldLayoutId id="2147483658" r:id="rId28"/>
    <p:sldLayoutId id="214748373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0" Type="http://schemas.openxmlformats.org/officeDocument/2006/relationships/image" Target="../media/image47.jpe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5.wdp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microsoft.com/office/2007/relationships/hdphoto" Target="../media/hdphoto4.wdp"/><Relationship Id="rId9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7090C-D13E-4EEC-A370-DF6644981917}"/>
              </a:ext>
            </a:extLst>
          </p:cNvPr>
          <p:cNvSpPr txBox="1"/>
          <p:nvPr/>
        </p:nvSpPr>
        <p:spPr>
          <a:xfrm>
            <a:off x="2190581" y="3617461"/>
            <a:ext cx="354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Insert OEM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0BD7A-84FF-AAA0-83F9-0B7FFDC51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072" y="1691526"/>
            <a:ext cx="3701209" cy="2387600"/>
          </a:xfrm>
        </p:spPr>
        <p:txBody>
          <a:bodyPr/>
          <a:lstStyle/>
          <a:p>
            <a:r>
              <a:rPr lang="en-US" dirty="0"/>
              <a:t>Capabilities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7290F0-6F3A-64F3-BF6D-B01076F12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1158" y="4161101"/>
            <a:ext cx="3701210" cy="1640632"/>
          </a:xfrm>
        </p:spPr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05412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E1B0A8-7F06-5D78-1444-87171A87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get IT done.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C7D97-E39B-3ED4-3962-CB296A5AD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Boutique Aggregation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B68E6A-171B-3931-7495-EF826A8404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Your preferred source of supply to Public Sector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DC00C-A627-6E4F-5E84-D61CE96A30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Founded                          in 2006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1E7F6F-C10B-1EA2-2561-661DA28CD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Washington Technology Top 8a 2016-2018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17C134-E553-F077-0EF0-D5CE9A6D7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Over $3B </a:t>
            </a:r>
            <a:r>
              <a:rPr lang="en-US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            </a:t>
            </a:r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Financed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3A9D8-17B1-1C5B-76CF-222B57617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Flexible financing             across Public Sector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614056-746C-ABC6-B7D6-6B8BB660E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Washington Technology Top 100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215795-D7A7-FDF3-F42A-1B55DF80B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>
                <a:latin typeface="Century Gothic" panose="020B0502020202020204" pitchFamily="34" charset="0"/>
                <a:cs typeface="Mongolian Baiti" panose="03000500000000000000" pitchFamily="66" charset="0"/>
              </a:rPr>
              <a:t>#78 Largest Government Contractor</a:t>
            </a:r>
          </a:p>
          <a:p>
            <a:endParaRPr lang="en-US" dirty="0"/>
          </a:p>
        </p:txBody>
      </p:sp>
      <p:pic>
        <p:nvPicPr>
          <p:cNvPr id="13" name="Picture 2" descr="Home | The 2022 Washington Technology Top 100: The Big Reveal">
            <a:extLst>
              <a:ext uri="{FF2B5EF4-FFF2-40B4-BE49-F238E27FC236}">
                <a16:creationId xmlns:a16="http://schemas.microsoft.com/office/drawing/2014/main" id="{928888C0-CB89-8C14-F6E7-9005B64C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090" y="2538965"/>
            <a:ext cx="658083" cy="10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8C4943-5623-ED84-867C-D3BEF4C3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938" y="2551648"/>
            <a:ext cx="1198976" cy="9077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E04EDC-9E61-7A3A-98DD-4EE42757E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08" y="2620249"/>
            <a:ext cx="937715" cy="999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39C72D-C08D-F851-2A56-3C52C451E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24" y="2478881"/>
            <a:ext cx="1013083" cy="11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B260DD-4B1B-EDC8-5E80-047009E7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219210"/>
            <a:ext cx="11331930" cy="88517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Technology, Channel Partners &amp; Government Relationships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B3CD94-182F-9CA9-42B7-8F19F9CF1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980" y="1483730"/>
            <a:ext cx="2713348" cy="489470"/>
          </a:xfrm>
        </p:spPr>
        <p:txBody>
          <a:bodyPr/>
          <a:lstStyle/>
          <a:p>
            <a:r>
              <a:rPr lang="en-US" sz="1800" dirty="0"/>
              <a:t>Manufacturers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F842C-2FEC-99D9-74C8-09DC442120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5163" y="1483730"/>
            <a:ext cx="2713348" cy="489470"/>
          </a:xfrm>
        </p:spPr>
        <p:txBody>
          <a:bodyPr/>
          <a:lstStyle/>
          <a:p>
            <a:r>
              <a:rPr lang="en-US" sz="1800" dirty="0"/>
              <a:t>Partners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5A5653-8CB7-C928-526F-52E28B00D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0292" y="1483730"/>
            <a:ext cx="2713348" cy="489470"/>
          </a:xfrm>
        </p:spPr>
        <p:txBody>
          <a:bodyPr/>
          <a:lstStyle/>
          <a:p>
            <a:r>
              <a:rPr lang="en-US" sz="1800" dirty="0"/>
              <a:t>Government Agencies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31BBC2-EBC5-67C5-72DB-9E25C79A9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6092" y="1483730"/>
            <a:ext cx="1795204" cy="489470"/>
          </a:xfrm>
        </p:spPr>
        <p:txBody>
          <a:bodyPr/>
          <a:lstStyle/>
          <a:p>
            <a:r>
              <a:rPr lang="en-US" sz="1800" dirty="0"/>
              <a:t>Contracts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E9E824-B700-5CC1-C36C-869CB32320F0}"/>
              </a:ext>
            </a:extLst>
          </p:cNvPr>
          <p:cNvGrpSpPr/>
          <p:nvPr/>
        </p:nvGrpSpPr>
        <p:grpSpPr>
          <a:xfrm>
            <a:off x="6834528" y="1977292"/>
            <a:ext cx="2680793" cy="4100749"/>
            <a:chOff x="6834528" y="1977292"/>
            <a:chExt cx="2680793" cy="410074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0C8D603-3D71-A419-DB9E-A0C3E8F2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039" y="1987088"/>
              <a:ext cx="669128" cy="65180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4717CB9-71A8-968E-2CB8-59C1D911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813" y="1998814"/>
              <a:ext cx="661744" cy="65180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0993EFB-D72E-88A3-7524-C5C216C1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629" y="1977292"/>
              <a:ext cx="704277" cy="68683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E3A3A96-D524-F033-34D0-264EAC099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0180" y="4663171"/>
              <a:ext cx="717619" cy="7213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1F3BE10-07AA-FD14-8E54-5EBF0859B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039" y="2915387"/>
              <a:ext cx="626191" cy="61577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64387B2-C01A-97A0-7385-9D856873C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4051" y="2883875"/>
              <a:ext cx="773267" cy="68993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C00DBED-DFFC-5FCB-8E2C-36681C53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756" y="2903385"/>
              <a:ext cx="656021" cy="63977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83122CC-3454-4841-97A8-42588227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039" y="4700797"/>
              <a:ext cx="668362" cy="6518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855826B-C0E3-D6F2-097D-DECADC1F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587" y="3824672"/>
              <a:ext cx="668362" cy="65180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BAA814F-B63A-510E-C262-136FEEA5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813" y="3798481"/>
              <a:ext cx="689498" cy="67242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EB74662-7439-EDFE-6659-BF38EF94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513" y="3832716"/>
              <a:ext cx="799808" cy="61578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BA8E7DE-ABD9-D492-46A0-0982F2496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46670" y="4854495"/>
              <a:ext cx="716767" cy="40719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18E6A1B-6ED9-516D-C26F-575426D2A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34528" y="5750676"/>
              <a:ext cx="735706" cy="317576"/>
            </a:xfrm>
            <a:prstGeom prst="rect">
              <a:avLst/>
            </a:prstGeom>
          </p:spPr>
        </p:pic>
        <p:pic>
          <p:nvPicPr>
            <p:cNvPr id="72" name="Picture 6" descr="Image result for DISA">
              <a:extLst>
                <a:ext uri="{FF2B5EF4-FFF2-40B4-BE49-F238E27FC236}">
                  <a16:creationId xmlns:a16="http://schemas.microsoft.com/office/drawing/2014/main" id="{3B89C173-A40E-E2F9-0480-C2E00A66E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807" y="5811743"/>
              <a:ext cx="726268" cy="26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188D315-D258-8414-E409-54CD0F07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92923" y="5790997"/>
              <a:ext cx="613664" cy="277255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6ABEC01-5A79-7CE6-2450-8DD67DF00F18}"/>
              </a:ext>
            </a:extLst>
          </p:cNvPr>
          <p:cNvGrpSpPr/>
          <p:nvPr/>
        </p:nvGrpSpPr>
        <p:grpSpPr>
          <a:xfrm>
            <a:off x="10054519" y="1962529"/>
            <a:ext cx="1777955" cy="2504290"/>
            <a:chOff x="10054519" y="1962529"/>
            <a:chExt cx="1777955" cy="250429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4643C5-D305-2E0D-45BA-71F5F33D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9" y="1989237"/>
              <a:ext cx="763954" cy="76395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D1796DC-D362-A7FF-3097-2A244215A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6658" y="1962529"/>
              <a:ext cx="642660" cy="691181"/>
            </a:xfrm>
            <a:prstGeom prst="rect">
              <a:avLst/>
            </a:prstGeom>
          </p:spPr>
        </p:pic>
        <p:pic>
          <p:nvPicPr>
            <p:cNvPr id="77" name="Picture 16" descr="GSA Logo.jpg">
              <a:extLst>
                <a:ext uri="{FF2B5EF4-FFF2-40B4-BE49-F238E27FC236}">
                  <a16:creationId xmlns:a16="http://schemas.microsoft.com/office/drawing/2014/main" id="{4E2C51D9-3D03-EBAB-BFC5-9E3DF547D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0054519" y="2893295"/>
              <a:ext cx="730601" cy="63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9948A17-4E6C-972E-14E9-E958D1B6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229" y="3080673"/>
              <a:ext cx="779677" cy="299753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49DF779-60CE-E7DD-3F58-9F940FA4FAA6}"/>
                </a:ext>
              </a:extLst>
            </p:cNvPr>
            <p:cNvSpPr txBox="1"/>
            <p:nvPr/>
          </p:nvSpPr>
          <p:spPr>
            <a:xfrm>
              <a:off x="10849624" y="3759124"/>
              <a:ext cx="982850" cy="7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entury Gothic" panose="020B0502020202020204" pitchFamily="34" charset="0"/>
                </a:rPr>
                <a:t>TS Cleared Facility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0CAE30A-D6FE-45E4-C328-6C0FC5A0D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067006" y="3842416"/>
              <a:ext cx="648808" cy="54677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722A31-0505-8D37-8857-A943954B92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9315" y="5608099"/>
            <a:ext cx="844205" cy="600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9D4869-FF3C-B4E3-89B7-D60ADBFC07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20" y="1962529"/>
            <a:ext cx="1062837" cy="595189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D70405E6-AFF7-5BB8-7FE0-88961FFD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39" y="2158398"/>
            <a:ext cx="654195" cy="2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>
            <a:extLst>
              <a:ext uri="{FF2B5EF4-FFF2-40B4-BE49-F238E27FC236}">
                <a16:creationId xmlns:a16="http://schemas.microsoft.com/office/drawing/2014/main" id="{FCA6C063-E4B7-8C7F-33DF-25538FE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8" y="4924024"/>
            <a:ext cx="558547" cy="2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1C43EA30-C22E-87C1-D617-0B7B4822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18" y="3036136"/>
            <a:ext cx="776837" cy="3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78DAF4-5298-DFB9-EDA9-CF96998E293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1" y="2911349"/>
            <a:ext cx="699126" cy="467948"/>
          </a:xfrm>
          <a:prstGeom prst="rect">
            <a:avLst/>
          </a:prstGeom>
        </p:spPr>
      </p:pic>
      <p:pic>
        <p:nvPicPr>
          <p:cNvPr id="46" name="Picture 6" descr="Image result for gigamon logo&quot;">
            <a:extLst>
              <a:ext uri="{FF2B5EF4-FFF2-40B4-BE49-F238E27FC236}">
                <a16:creationId xmlns:a16="http://schemas.microsoft.com/office/drawing/2014/main" id="{C6FEE9BA-30F9-4AAE-0863-F5F22D4A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4" y="3889832"/>
            <a:ext cx="607495" cy="3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3F0BB4B-C190-43D2-9F60-C57D0B1AA4C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0" y="5639391"/>
            <a:ext cx="402913" cy="4640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8F6BC99-EF8F-A4BB-8E55-7A6A01CFDF9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14413" y="4741313"/>
            <a:ext cx="591244" cy="44233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FF0F405-80AF-08A0-889B-87BB7E2D48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6" y="5734270"/>
            <a:ext cx="627041" cy="327629"/>
          </a:xfrm>
          <a:prstGeom prst="rect">
            <a:avLst/>
          </a:prstGeom>
        </p:spPr>
      </p:pic>
      <p:pic>
        <p:nvPicPr>
          <p:cNvPr id="50" name="Picture 1" descr="Signature">
            <a:extLst>
              <a:ext uri="{FF2B5EF4-FFF2-40B4-BE49-F238E27FC236}">
                <a16:creationId xmlns:a16="http://schemas.microsoft.com/office/drawing/2014/main" id="{C1B35B13-19BE-5456-C5CA-B161E0D9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12" y="3137789"/>
            <a:ext cx="761400" cy="1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F764BA-336E-4DA7-78BD-23C73DD4290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5" y="3760267"/>
            <a:ext cx="740595" cy="55717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2D88CD1-0B90-E90F-08F3-7743EA42C74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7" y="2117288"/>
            <a:ext cx="664296" cy="347095"/>
          </a:xfrm>
          <a:prstGeom prst="rect">
            <a:avLst/>
          </a:prstGeom>
        </p:spPr>
      </p:pic>
      <p:pic>
        <p:nvPicPr>
          <p:cNvPr id="53" name="Picture 2" descr="Synopsys Logos &amp;amp; Usage">
            <a:extLst>
              <a:ext uri="{FF2B5EF4-FFF2-40B4-BE49-F238E27FC236}">
                <a16:creationId xmlns:a16="http://schemas.microsoft.com/office/drawing/2014/main" id="{FEADBA02-94B4-B0FC-EBAE-95B3BBAD7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2351160" y="4049645"/>
            <a:ext cx="724239" cy="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4EA8394F-FA0F-3CB1-F4D3-0684F965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61" y="4836873"/>
            <a:ext cx="873677" cy="3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9BD8124-D78D-F17B-6225-33AB38D15523}"/>
              </a:ext>
            </a:extLst>
          </p:cNvPr>
          <p:cNvGrpSpPr/>
          <p:nvPr/>
        </p:nvGrpSpPr>
        <p:grpSpPr>
          <a:xfrm>
            <a:off x="3637181" y="1972267"/>
            <a:ext cx="2688639" cy="4331959"/>
            <a:chOff x="3561765" y="1953413"/>
            <a:chExt cx="2688639" cy="433195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44158BC-BE9F-DF6F-C5B6-1B5F46782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21137" r="19301"/>
            <a:stretch/>
          </p:blipFill>
          <p:spPr>
            <a:xfrm>
              <a:off x="3561765" y="2944913"/>
              <a:ext cx="809318" cy="52650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30013FB-7B08-B5F6-C090-F4BC0D9F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011" y="2069653"/>
              <a:ext cx="795072" cy="39753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64FE01C-0D16-786A-0F87-50A40A554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475" y="3054043"/>
              <a:ext cx="789391" cy="252567"/>
            </a:xfrm>
            <a:prstGeom prst="rect">
              <a:avLst/>
            </a:prstGeom>
          </p:spPr>
        </p:pic>
        <p:pic>
          <p:nvPicPr>
            <p:cNvPr id="82" name="Picture 2" descr="Image result for transparent dlt logo">
              <a:extLst>
                <a:ext uri="{FF2B5EF4-FFF2-40B4-BE49-F238E27FC236}">
                  <a16:creationId xmlns:a16="http://schemas.microsoft.com/office/drawing/2014/main" id="{E64B4A23-3896-B400-9478-43D7A23C7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834" y="3966360"/>
              <a:ext cx="648535" cy="22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E328A04-03D2-912D-B1CF-602DA2B7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327" y="2047257"/>
              <a:ext cx="778256" cy="508901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AB79C6E-9FC7-09C9-5CE9-632B61CA0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3598789" y="4615223"/>
              <a:ext cx="729305" cy="66501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C489FB3-F1CB-CE84-47D6-F0B9598F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5482477" y="5836252"/>
              <a:ext cx="655851" cy="13392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EE67113-5EFE-9341-3630-FBC0009F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77" y="3946237"/>
              <a:ext cx="648536" cy="32426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CED1648-EED5-05FD-5C64-DC68C4C4B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/>
            <a:srcRect t="33810" b="42443"/>
            <a:stretch/>
          </p:blipFill>
          <p:spPr>
            <a:xfrm>
              <a:off x="5429953" y="4981524"/>
              <a:ext cx="820451" cy="16493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BF8F15A-3A82-4E2A-A448-1BBD22FC2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740" y="5790859"/>
              <a:ext cx="730014" cy="168973"/>
            </a:xfrm>
            <a:prstGeom prst="rect">
              <a:avLst/>
            </a:prstGeom>
          </p:spPr>
        </p:pic>
        <p:pic>
          <p:nvPicPr>
            <p:cNvPr id="89" name="Picture 14" descr="General Dynamics - GD - Stock Price &amp; News | The Motley Fool">
              <a:extLst>
                <a:ext uri="{FF2B5EF4-FFF2-40B4-BE49-F238E27FC236}">
                  <a16:creationId xmlns:a16="http://schemas.microsoft.com/office/drawing/2014/main" id="{74E1AD54-F910-76F9-7EEF-B51EB90B4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186" y="5542941"/>
              <a:ext cx="742431" cy="74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6" descr="Empower Integrated Solutions (P) Ltd | LinkedIn">
              <a:extLst>
                <a:ext uri="{FF2B5EF4-FFF2-40B4-BE49-F238E27FC236}">
                  <a16:creationId xmlns:a16="http://schemas.microsoft.com/office/drawing/2014/main" id="{A19648FD-B154-AD31-DB77-C14E2C539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298" y="4646371"/>
              <a:ext cx="621767" cy="62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0" descr="GenerosityFeeds">
              <a:extLst>
                <a:ext uri="{FF2B5EF4-FFF2-40B4-BE49-F238E27FC236}">
                  <a16:creationId xmlns:a16="http://schemas.microsoft.com/office/drawing/2014/main" id="{CFA51600-7492-CFCE-ABD9-4994F0B82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865" y="1953413"/>
              <a:ext cx="664123" cy="669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A Sirius Federal Client Transforms With Hyperconverged Infrastructure |  Sirius">
              <a:extLst>
                <a:ext uri="{FF2B5EF4-FFF2-40B4-BE49-F238E27FC236}">
                  <a16:creationId xmlns:a16="http://schemas.microsoft.com/office/drawing/2014/main" id="{EFD66DAD-99F1-C6C5-43A7-89606FBF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824" y="3722352"/>
              <a:ext cx="741134" cy="74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89F57FC-9F14-8AC7-03EE-A46310D39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601" y="2884427"/>
              <a:ext cx="726942" cy="5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2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DB0240-8985-1396-6DF6-4A4DA1B3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043"/>
            <a:ext cx="12198726" cy="885177"/>
          </a:xfrm>
        </p:spPr>
        <p:txBody>
          <a:bodyPr>
            <a:normAutofit/>
          </a:bodyPr>
          <a:lstStyle/>
          <a:p>
            <a:r>
              <a:rPr lang="en-US" sz="3600" dirty="0"/>
              <a:t>Broad Set of Financing Solutions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DC8359-0E7B-4AFA-A241-5AA87A71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42" y="1565312"/>
            <a:ext cx="10786186" cy="75123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200" dirty="0">
                <a:latin typeface="Century Gothic" panose="020B0502020202020204" pitchFamily="34" charset="0"/>
              </a:rPr>
              <a:t>Capability to solve multiple challenges, </a:t>
            </a:r>
          </a:p>
          <a:p>
            <a:pPr algn="ctr"/>
            <a:r>
              <a:rPr lang="en-US" sz="4200" dirty="0">
                <a:latin typeface="Century Gothic" panose="020B0502020202020204" pitchFamily="34" charset="0"/>
              </a:rPr>
              <a:t>resulting in customer benefit and larger deals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A6C3C2-ED52-7B36-B125-8B5377E61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Budget Shortfall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532849-946F-B1B9-1EB7-05060FC7CB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Perpetual to Term Conversion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1D84DD-0BCA-9CA7-7D9F-41A391E4A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Multi-Year Subscription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89F84B-8A94-F783-5DC5-E7148CC71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9AC458"/>
                </a:solidFill>
              </a:rPr>
              <a:t>As-a-Service Models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B73E3-6445-4307-3917-9F3C32171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ELAs or License Compliance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9CCA68-F93C-9E67-E15F-980E9B54D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Deal Lifecycle Management – From Strategy to Close</a:t>
            </a:r>
          </a:p>
        </p:txBody>
      </p:sp>
      <p:pic>
        <p:nvPicPr>
          <p:cNvPr id="16" name="Picture 2" descr="Deficit Icons - Download Free Vector Icons | Noun Project">
            <a:extLst>
              <a:ext uri="{FF2B5EF4-FFF2-40B4-BE49-F238E27FC236}">
                <a16:creationId xmlns:a16="http://schemas.microsoft.com/office/drawing/2014/main" id="{E11D7DEC-72B4-EBB7-DF2E-9766E6BE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8" y="2941646"/>
            <a:ext cx="907386" cy="9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erpetual Motion Icons - Download Free Vector Icons | Noun Project">
            <a:extLst>
              <a:ext uri="{FF2B5EF4-FFF2-40B4-BE49-F238E27FC236}">
                <a16:creationId xmlns:a16="http://schemas.microsoft.com/office/drawing/2014/main" id="{A205B0E7-3583-ABB5-11C3-20FF24B0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2788698"/>
            <a:ext cx="1280603" cy="12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62F77-3692-5FA3-8CA8-B09AFA306A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42" y="3033489"/>
            <a:ext cx="830922" cy="830922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F16BA71F-ACC7-43BC-4665-B10FE164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62" y="2941646"/>
            <a:ext cx="1171989" cy="10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700915-03CD-6708-0FCD-551F3D973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45" y="2983173"/>
            <a:ext cx="972961" cy="9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31F004-BFE2-49E8-BE4F-513790C10A20}"/>
              </a:ext>
            </a:extLst>
          </p:cNvPr>
          <p:cNvCxnSpPr>
            <a:cxnSpLocks/>
          </p:cNvCxnSpPr>
          <p:nvPr/>
        </p:nvCxnSpPr>
        <p:spPr>
          <a:xfrm>
            <a:off x="4112209" y="1319456"/>
            <a:ext cx="0" cy="35637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ADC958D-84A6-4722-BEF4-D44C1026889B}"/>
              </a:ext>
            </a:extLst>
          </p:cNvPr>
          <p:cNvSpPr/>
          <p:nvPr/>
        </p:nvSpPr>
        <p:spPr>
          <a:xfrm>
            <a:off x="6145859" y="5460259"/>
            <a:ext cx="2987380" cy="1397740"/>
          </a:xfrm>
          <a:prstGeom prst="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713ED-C3ED-4DD1-AF67-D59137474F8A}"/>
              </a:ext>
            </a:extLst>
          </p:cNvPr>
          <p:cNvSpPr/>
          <p:nvPr/>
        </p:nvSpPr>
        <p:spPr>
          <a:xfrm>
            <a:off x="9219475" y="5460259"/>
            <a:ext cx="2987380" cy="1397740"/>
          </a:xfrm>
          <a:prstGeom prst="rect">
            <a:avLst/>
          </a:prstGeom>
          <a:solidFill>
            <a:srgbClr val="61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05331-14AB-492E-B38D-158DAB17FB72}"/>
              </a:ext>
            </a:extLst>
          </p:cNvPr>
          <p:cNvSpPr/>
          <p:nvPr/>
        </p:nvSpPr>
        <p:spPr>
          <a:xfrm>
            <a:off x="3072243" y="5460259"/>
            <a:ext cx="2987380" cy="139774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50EE1-203A-465A-9991-EE06F4E06CBD}"/>
              </a:ext>
            </a:extLst>
          </p:cNvPr>
          <p:cNvSpPr/>
          <p:nvPr/>
        </p:nvSpPr>
        <p:spPr>
          <a:xfrm>
            <a:off x="-1373" y="5460259"/>
            <a:ext cx="2987380" cy="1397740"/>
          </a:xfrm>
          <a:prstGeom prst="rect">
            <a:avLst/>
          </a:prstGeom>
          <a:solidFill>
            <a:srgbClr val="61A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1B41838-459C-4767-88F3-AA9476622B6E}"/>
              </a:ext>
            </a:extLst>
          </p:cNvPr>
          <p:cNvGrpSpPr/>
          <p:nvPr/>
        </p:nvGrpSpPr>
        <p:grpSpPr>
          <a:xfrm>
            <a:off x="-1373" y="-1444"/>
            <a:ext cx="12193373" cy="1491213"/>
            <a:chOff x="-1030" y="-1083"/>
            <a:chExt cx="9145030" cy="1118410"/>
          </a:xfrm>
        </p:grpSpPr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9A5AE384-F0B3-46CA-989B-DEC3AD23F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30" y="-1083"/>
              <a:ext cx="9144000" cy="1057726"/>
            </a:xfrm>
            <a:prstGeom prst="rect">
              <a:avLst/>
            </a:prstGeom>
          </p:spPr>
        </p:pic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18996CE-95E2-41F8-88CE-A3D8B7188111}"/>
                </a:ext>
              </a:extLst>
            </p:cNvPr>
            <p:cNvSpPr/>
            <p:nvPr/>
          </p:nvSpPr>
          <p:spPr>
            <a:xfrm>
              <a:off x="0" y="1056643"/>
              <a:ext cx="9144000" cy="606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0" name="Title 5174">
            <a:extLst>
              <a:ext uri="{FF2B5EF4-FFF2-40B4-BE49-F238E27FC236}">
                <a16:creationId xmlns:a16="http://schemas.microsoft.com/office/drawing/2014/main" id="{B372EFA9-0733-4DD9-B8C8-F0E25FC0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46" y="306382"/>
            <a:ext cx="10515600" cy="5586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Enterprise</a:t>
            </a:r>
            <a:r>
              <a:rPr lang="en-US" sz="3733" dirty="0">
                <a:latin typeface="Century Gothic" panose="020B0502020202020204" pitchFamily="34" charset="0"/>
              </a:rPr>
              <a:t> Alliance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E86C3-94E2-46FD-BBFE-5980AB298A1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6790" y="824124"/>
            <a:ext cx="10515600" cy="4486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133" i="1" dirty="0">
                <a:solidFill>
                  <a:schemeClr val="bg1"/>
                </a:solidFill>
                <a:latin typeface="Century Gothic" panose="020B0502020202020204" pitchFamily="34" charset="0"/>
              </a:rPr>
              <a:t>Strategic Finance Solution Powered by Four Inc.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42E1F-907D-4D47-81B5-EF38CC11D67A}"/>
              </a:ext>
            </a:extLst>
          </p:cNvPr>
          <p:cNvSpPr/>
          <p:nvPr/>
        </p:nvSpPr>
        <p:spPr>
          <a:xfrm>
            <a:off x="-142903" y="5538318"/>
            <a:ext cx="3314980" cy="12416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Deal Desk  </a:t>
            </a:r>
          </a:p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dedicated team for collaboration/fast response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2786C-F90A-4A0D-8538-6F70127ECAF8}"/>
              </a:ext>
            </a:extLst>
          </p:cNvPr>
          <p:cNvSpPr/>
          <p:nvPr/>
        </p:nvSpPr>
        <p:spPr>
          <a:xfrm>
            <a:off x="3098746" y="5681979"/>
            <a:ext cx="3044481" cy="9543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$__M Capital Investment Fund establishes </a:t>
            </a:r>
          </a:p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confidence</a:t>
            </a:r>
            <a:endParaRPr lang="en-US" sz="1867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524BA-D42E-4CF3-8BCE-F839D95AC696}"/>
              </a:ext>
            </a:extLst>
          </p:cNvPr>
          <p:cNvSpPr/>
          <p:nvPr/>
        </p:nvSpPr>
        <p:spPr>
          <a:xfrm>
            <a:off x="6566237" y="5707735"/>
            <a:ext cx="2096879" cy="9543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Price Transparency &amp; Reliability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BA18F-ECAF-4C6C-9188-3CD1FDC6F81D}"/>
              </a:ext>
            </a:extLst>
          </p:cNvPr>
          <p:cNvSpPr/>
          <p:nvPr/>
        </p:nvSpPr>
        <p:spPr>
          <a:xfrm>
            <a:off x="9219475" y="5675741"/>
            <a:ext cx="2987379" cy="9543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“Alignment” </a:t>
            </a:r>
          </a:p>
          <a:p>
            <a:pPr algn="ctr"/>
            <a:r>
              <a:rPr lang="en-US" sz="1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your channel partners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5C7457-E78A-4A9A-B540-B75FD63224FD}"/>
              </a:ext>
            </a:extLst>
          </p:cNvPr>
          <p:cNvGrpSpPr/>
          <p:nvPr/>
        </p:nvGrpSpPr>
        <p:grpSpPr>
          <a:xfrm>
            <a:off x="320298" y="1675121"/>
            <a:ext cx="3729921" cy="3575622"/>
            <a:chOff x="240223" y="1256340"/>
            <a:chExt cx="2797441" cy="26817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AC7210-7957-4FA0-AAB6-4E1FBBF8AEE5}"/>
                </a:ext>
              </a:extLst>
            </p:cNvPr>
            <p:cNvSpPr txBox="1"/>
            <p:nvPr/>
          </p:nvSpPr>
          <p:spPr>
            <a:xfrm>
              <a:off x="240223" y="1256340"/>
              <a:ext cx="24370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Program Highlights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861629-A8E5-4AD4-9B8D-ECAD1649CB21}"/>
                </a:ext>
              </a:extLst>
            </p:cNvPr>
            <p:cNvSpPr txBox="1"/>
            <p:nvPr/>
          </p:nvSpPr>
          <p:spPr>
            <a:xfrm>
              <a:off x="275092" y="1683497"/>
              <a:ext cx="2762572" cy="2254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Partnership that optimizes financing solutions to enhance opportunities </a:t>
              </a:r>
            </a:p>
            <a:p>
              <a:endParaRPr lang="en-US" sz="667" dirty="0">
                <a:latin typeface="Century Gothic" panose="020B0502020202020204" pitchFamily="34" charset="0"/>
              </a:endParaRPr>
            </a:p>
            <a:p>
              <a:pPr marL="228594" indent="-228594"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Establish a strategic program that scales with your business growth</a:t>
              </a:r>
            </a:p>
            <a:p>
              <a:endParaRPr lang="en-US" sz="667" dirty="0">
                <a:latin typeface="Century Gothic" panose="020B0502020202020204" pitchFamily="34" charset="0"/>
              </a:endParaRPr>
            </a:p>
            <a:p>
              <a:pPr marL="228594" indent="-228594">
                <a:buFont typeface="Wingdings" panose="05000000000000000000" pitchFamily="2" charset="2"/>
                <a:buChar char="ü"/>
              </a:pPr>
              <a:r>
                <a:rPr lang="en-US" altLang="en-US" sz="1600" dirty="0">
                  <a:latin typeface="Century Gothic" panose="020B0502020202020204" pitchFamily="34" charset="0"/>
                </a:rPr>
                <a:t>Experienced finance partner that enables a streamlined process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600" dirty="0">
                <a:latin typeface="Century Gothic" panose="020B0502020202020204" pitchFamily="34" charset="0"/>
              </a:endParaRPr>
            </a:p>
            <a:p>
              <a:endParaRPr lang="en-US" sz="16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09427A-38D3-4C8F-A64D-8081C62A5D80}"/>
              </a:ext>
            </a:extLst>
          </p:cNvPr>
          <p:cNvGrpSpPr/>
          <p:nvPr/>
        </p:nvGrpSpPr>
        <p:grpSpPr>
          <a:xfrm>
            <a:off x="4365280" y="1675120"/>
            <a:ext cx="3729921" cy="3083180"/>
            <a:chOff x="240223" y="1256340"/>
            <a:chExt cx="2797441" cy="23123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9E6C60-FAD3-40CC-A120-264BEE9F8B40}"/>
                </a:ext>
              </a:extLst>
            </p:cNvPr>
            <p:cNvSpPr txBox="1"/>
            <p:nvPr/>
          </p:nvSpPr>
          <p:spPr>
            <a:xfrm>
              <a:off x="240223" y="1256340"/>
              <a:ext cx="24370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Premier Value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E1D54-2204-4787-A8F9-63B0052E5E30}"/>
                </a:ext>
              </a:extLst>
            </p:cNvPr>
            <p:cNvSpPr txBox="1"/>
            <p:nvPr/>
          </p:nvSpPr>
          <p:spPr>
            <a:xfrm>
              <a:off x="275092" y="1683497"/>
              <a:ext cx="2762572" cy="18852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Complex deal making expertise; reduced cost and cycle time</a:t>
              </a:r>
            </a:p>
            <a:p>
              <a:endParaRPr lang="en-US" sz="667" dirty="0">
                <a:latin typeface="Century Gothic" panose="020B0502020202020204" pitchFamily="34" charset="0"/>
              </a:endParaRPr>
            </a:p>
            <a:p>
              <a:pPr marL="228594" indent="-228594"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Century Gothic" panose="020B0502020202020204" pitchFamily="34" charset="0"/>
                </a:rPr>
                <a:t>Expert knowledge of agencies, end customers, channel partners</a:t>
              </a:r>
            </a:p>
            <a:p>
              <a:pPr marL="228594" indent="-228594">
                <a:buFont typeface="Wingdings" panose="05000000000000000000" pitchFamily="2" charset="2"/>
                <a:buChar char="ü"/>
              </a:pPr>
              <a:endParaRPr lang="en-US" sz="667" dirty="0">
                <a:latin typeface="Century Gothic" panose="020B0502020202020204" pitchFamily="34" charset="0"/>
              </a:endParaRPr>
            </a:p>
            <a:p>
              <a:pPr marL="228594" indent="-228594">
                <a:buFont typeface="Wingdings" panose="05000000000000000000" pitchFamily="2" charset="2"/>
                <a:buChar char="ü"/>
              </a:pPr>
              <a:r>
                <a:rPr lang="en-US" altLang="en-US" sz="1600" dirty="0">
                  <a:latin typeface="Century Gothic" panose="020B0502020202020204" pitchFamily="34" charset="0"/>
                </a:rPr>
                <a:t>Program approach that provides assurance of outcomes and a consistent support experience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600" dirty="0">
                <a:latin typeface="Century Gothic" panose="020B0502020202020204" pitchFamily="34" charset="0"/>
              </a:endParaRPr>
            </a:p>
            <a:p>
              <a:endParaRPr lang="en-US" sz="1600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5E4E8-74E7-4914-9AEA-F34C65A244BC}"/>
              </a:ext>
            </a:extLst>
          </p:cNvPr>
          <p:cNvSpPr/>
          <p:nvPr/>
        </p:nvSpPr>
        <p:spPr>
          <a:xfrm>
            <a:off x="1443" y="5426180"/>
            <a:ext cx="12192000" cy="80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10223F-42C0-0EDF-AD42-B2BEEEEF9576}"/>
              </a:ext>
            </a:extLst>
          </p:cNvPr>
          <p:cNvGrpSpPr/>
          <p:nvPr/>
        </p:nvGrpSpPr>
        <p:grpSpPr>
          <a:xfrm>
            <a:off x="8477351" y="314425"/>
            <a:ext cx="3523613" cy="4441359"/>
            <a:chOff x="6358013" y="235818"/>
            <a:chExt cx="2642710" cy="33310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D962D5-90B8-4350-BEEE-FDE1B3DF5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8013" y="439263"/>
              <a:ext cx="2336310" cy="312757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2E828D-E4D2-43A2-A280-518CB9D3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3338">
              <a:off x="8138110" y="235818"/>
              <a:ext cx="862613" cy="1113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18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40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528E41B-A0CD-0B46-01C8-D4064F17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160"/>
            <a:ext cx="12192000" cy="603220"/>
          </a:xfrm>
        </p:spPr>
        <p:txBody>
          <a:bodyPr>
            <a:normAutofit/>
          </a:bodyPr>
          <a:lstStyle/>
          <a:p>
            <a:r>
              <a:rPr lang="en-US" sz="3600" dirty="0"/>
              <a:t>Deal Flow Alternatives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1EBE398-2D7D-ACF5-2135-5C4C24E7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19" y="1578856"/>
            <a:ext cx="3313922" cy="603221"/>
          </a:xfrm>
        </p:spPr>
        <p:txBody>
          <a:bodyPr/>
          <a:lstStyle/>
          <a:p>
            <a:r>
              <a:rPr lang="en-US" dirty="0"/>
              <a:t>Outside the Channel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2970E3B-00CE-671F-6DB1-88888CC84E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4114" y="1578856"/>
            <a:ext cx="3313922" cy="603221"/>
          </a:xfrm>
        </p:spPr>
        <p:txBody>
          <a:bodyPr/>
          <a:lstStyle/>
          <a:p>
            <a:r>
              <a:rPr lang="en-US" dirty="0"/>
              <a:t>Four Inc. Primes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F6EE653-34B6-0557-D42B-85DEFFE2D6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34809" y="1578856"/>
            <a:ext cx="3313922" cy="603221"/>
          </a:xfrm>
        </p:spPr>
        <p:txBody>
          <a:bodyPr/>
          <a:lstStyle/>
          <a:p>
            <a:r>
              <a:rPr lang="en-US" dirty="0"/>
              <a:t>Partner Primes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04040A3-564F-FD40-025A-03B925BB8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342834" y="2819420"/>
            <a:ext cx="2271650" cy="249840"/>
          </a:xfrm>
        </p:spPr>
        <p:txBody>
          <a:bodyPr/>
          <a:lstStyle/>
          <a:p>
            <a:r>
              <a:rPr lang="en-US" sz="1400" dirty="0"/>
              <a:t>Government Customer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51410F4-3A67-ECDB-5E12-3B068B921F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Partner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927CC21-E17E-2087-3DA9-2445810E2FB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Distributor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E101588-4EB0-CB54-096D-BCBA3DDD658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Supplier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BE895B4-90CA-3A36-073B-3157076E7D63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Partner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D4E32BB-EB0E-9F11-EDBD-90DAE3203506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Supplier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9B297C88-CCE8-B918-E22B-CCC8FC87E17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 err="1"/>
              <a:t>Distributo</a:t>
            </a:r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E8FCB34-2997-6A53-E9AD-5E5B4282CD9C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Supplier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D180CE5B-D383-B15A-1225-9B8D2B2F1554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Partner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2C4772A-50C0-C8EC-384D-315BF9CD64A6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Distributor</a:t>
            </a:r>
          </a:p>
        </p:txBody>
      </p:sp>
      <p:sp>
        <p:nvSpPr>
          <p:cNvPr id="42" name="Content Placeholder 27">
            <a:extLst>
              <a:ext uri="{FF2B5EF4-FFF2-40B4-BE49-F238E27FC236}">
                <a16:creationId xmlns:a16="http://schemas.microsoft.com/office/drawing/2014/main" id="{C50D95D0-A282-7242-0034-44F962E29708}"/>
              </a:ext>
            </a:extLst>
          </p:cNvPr>
          <p:cNvSpPr txBox="1">
            <a:spLocks/>
          </p:cNvSpPr>
          <p:nvPr/>
        </p:nvSpPr>
        <p:spPr>
          <a:xfrm>
            <a:off x="1342834" y="3044157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Base + Option Award</a:t>
            </a:r>
          </a:p>
        </p:txBody>
      </p:sp>
      <p:sp>
        <p:nvSpPr>
          <p:cNvPr id="43" name="Content Placeholder 27">
            <a:extLst>
              <a:ext uri="{FF2B5EF4-FFF2-40B4-BE49-F238E27FC236}">
                <a16:creationId xmlns:a16="http://schemas.microsoft.com/office/drawing/2014/main" id="{1C7C01CC-C244-E81B-2821-12F631E12C49}"/>
              </a:ext>
            </a:extLst>
          </p:cNvPr>
          <p:cNvSpPr txBox="1">
            <a:spLocks/>
          </p:cNvSpPr>
          <p:nvPr/>
        </p:nvSpPr>
        <p:spPr>
          <a:xfrm>
            <a:off x="5181114" y="2565366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Government Customer</a:t>
            </a:r>
            <a:endParaRPr lang="en-US" sz="1400" dirty="0"/>
          </a:p>
        </p:txBody>
      </p:sp>
      <p:sp>
        <p:nvSpPr>
          <p:cNvPr id="44" name="Content Placeholder 27">
            <a:extLst>
              <a:ext uri="{FF2B5EF4-FFF2-40B4-BE49-F238E27FC236}">
                <a16:creationId xmlns:a16="http://schemas.microsoft.com/office/drawing/2014/main" id="{3AB95041-EEEB-9512-75AD-076346644539}"/>
              </a:ext>
            </a:extLst>
          </p:cNvPr>
          <p:cNvSpPr txBox="1">
            <a:spLocks/>
          </p:cNvSpPr>
          <p:nvPr/>
        </p:nvSpPr>
        <p:spPr>
          <a:xfrm>
            <a:off x="5181114" y="2790103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Base + Option Award</a:t>
            </a:r>
          </a:p>
        </p:txBody>
      </p:sp>
      <p:sp>
        <p:nvSpPr>
          <p:cNvPr id="45" name="Content Placeholder 27">
            <a:extLst>
              <a:ext uri="{FF2B5EF4-FFF2-40B4-BE49-F238E27FC236}">
                <a16:creationId xmlns:a16="http://schemas.microsoft.com/office/drawing/2014/main" id="{C2885A08-5010-094F-EAA8-BC176D8129FE}"/>
              </a:ext>
            </a:extLst>
          </p:cNvPr>
          <p:cNvSpPr txBox="1">
            <a:spLocks/>
          </p:cNvSpPr>
          <p:nvPr/>
        </p:nvSpPr>
        <p:spPr>
          <a:xfrm>
            <a:off x="9009967" y="2546629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Government Customer</a:t>
            </a:r>
            <a:endParaRPr lang="en-US" sz="1400" dirty="0"/>
          </a:p>
        </p:txBody>
      </p:sp>
      <p:sp>
        <p:nvSpPr>
          <p:cNvPr id="46" name="Content Placeholder 27">
            <a:extLst>
              <a:ext uri="{FF2B5EF4-FFF2-40B4-BE49-F238E27FC236}">
                <a16:creationId xmlns:a16="http://schemas.microsoft.com/office/drawing/2014/main" id="{4CBA1AFE-2663-7DDE-5061-1B171526A2D8}"/>
              </a:ext>
            </a:extLst>
          </p:cNvPr>
          <p:cNvSpPr txBox="1">
            <a:spLocks/>
          </p:cNvSpPr>
          <p:nvPr/>
        </p:nvSpPr>
        <p:spPr>
          <a:xfrm>
            <a:off x="9009967" y="2771366"/>
            <a:ext cx="2271650" cy="24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/>
              <a:t>Base + Option Award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FAA361CA-38DC-0119-F39A-0B5FE082F604}"/>
              </a:ext>
            </a:extLst>
          </p:cNvPr>
          <p:cNvSpPr txBox="1">
            <a:spLocks/>
          </p:cNvSpPr>
          <p:nvPr/>
        </p:nvSpPr>
        <p:spPr>
          <a:xfrm>
            <a:off x="3495954" y="750586"/>
            <a:ext cx="5712644" cy="448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buNone/>
            </a:pPr>
            <a:r>
              <a:rPr lang="en-US" altLang="en-US" sz="2000" b="0" dirty="0">
                <a:solidFill>
                  <a:schemeClr val="bg1"/>
                </a:solidFill>
                <a:latin typeface="Century Gothic" panose="020B0502020202020204" pitchFamily="34" charset="0"/>
                <a:cs typeface="Lato" pitchFamily="34" charset="0"/>
              </a:rPr>
              <a:t>Flexible Model Aligned with your Channel</a:t>
            </a:r>
            <a:endParaRPr lang="en-CA" altLang="en-US" sz="2000" b="0" dirty="0">
              <a:solidFill>
                <a:schemeClr val="bg1"/>
              </a:solidFill>
              <a:latin typeface="Century Gothic" panose="020B0502020202020204" pitchFamily="34" charset="0"/>
              <a:cs typeface="Lato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dd4082-4bfd-4f8f-a2ab-942962451c38" xsi:nil="true"/>
    <lcf76f155ced4ddcb4097134ff3c332f xmlns="bd337bb7-33c3-4dfd-8fef-18680fd31f3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9FFDDDEEC99429FADD1409C1754E4" ma:contentTypeVersion="14" ma:contentTypeDescription="Create a new document." ma:contentTypeScope="" ma:versionID="ca9efcff642f2db07912250f49742811">
  <xsd:schema xmlns:xsd="http://www.w3.org/2001/XMLSchema" xmlns:xs="http://www.w3.org/2001/XMLSchema" xmlns:p="http://schemas.microsoft.com/office/2006/metadata/properties" xmlns:ns2="bd337bb7-33c3-4dfd-8fef-18680fd31f3d" xmlns:ns3="d4dd4082-4bfd-4f8f-a2ab-942962451c38" targetNamespace="http://schemas.microsoft.com/office/2006/metadata/properties" ma:root="true" ma:fieldsID="e2177d6c3e18c11fb3f310f0128d71f5" ns2:_="" ns3:_="">
    <xsd:import namespace="bd337bb7-33c3-4dfd-8fef-18680fd31f3d"/>
    <xsd:import namespace="d4dd4082-4bfd-4f8f-a2ab-942962451c3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7bb7-33c3-4dfd-8fef-18680fd31f3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8e5ee84-36c6-44bb-91bc-6ecb528ce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d4082-4bfd-4f8f-a2ab-942962451c3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40a9898-6458-4f37-bd65-37c1c4ebeed8}" ma:internalName="TaxCatchAll" ma:showField="CatchAllData" ma:web="d4dd4082-4bfd-4f8f-a2ab-942962451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B0A26B-A4ED-499A-81A4-572163A763BB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d337bb7-33c3-4dfd-8fef-18680fd31f3d"/>
    <ds:schemaRef ds:uri="http://www.w3.org/XML/1998/namespace"/>
    <ds:schemaRef ds:uri="http://schemas.microsoft.com/office/2006/metadata/properties"/>
    <ds:schemaRef ds:uri="d4dd4082-4bfd-4f8f-a2ab-942962451c3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CD29FE-5121-4466-9D49-1D371A808D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37bb7-33c3-4dfd-8fef-18680fd31f3d"/>
    <ds:schemaRef ds:uri="d4dd4082-4bfd-4f8f-a2ab-942962451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8A35C5-7130-4333-A90D-429929D2B7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1120</Words>
  <Application>Microsoft Office PowerPoint</Application>
  <PresentationFormat>Widescreen</PresentationFormat>
  <Paragraphs>158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Symbol</vt:lpstr>
      <vt:lpstr>Wingdings</vt:lpstr>
      <vt:lpstr>Office Theme</vt:lpstr>
      <vt:lpstr>Capabilities Overview</vt:lpstr>
      <vt:lpstr>We get IT done.</vt:lpstr>
      <vt:lpstr>Technology, Channel Partners &amp; Government Relationships</vt:lpstr>
      <vt:lpstr>Broad Set of Financing Solutions</vt:lpstr>
      <vt:lpstr>Enterprise Alliance Program</vt:lpstr>
      <vt:lpstr>PowerPoint Presentation</vt:lpstr>
      <vt:lpstr>Deal Flow Alternatives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Corcoran</dc:creator>
  <cp:lastModifiedBy>Lena Alkhatib</cp:lastModifiedBy>
  <cp:revision>4</cp:revision>
  <cp:lastPrinted>2025-01-03T16:29:02Z</cp:lastPrinted>
  <dcterms:created xsi:type="dcterms:W3CDTF">2023-04-17T13:49:31Z</dcterms:created>
  <dcterms:modified xsi:type="dcterms:W3CDTF">2025-01-03T16:30:59Z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0x010100DAD9FFDDDEEC99429FADD1409C1754E4</vt:lpwstr>
  </property>
  <property fmtid="{D5CDD505-2E9C-101B-9397-08002B2CF9AE}" pid="3" name="MediaServiceImageTags">
    <vt:lpwstr/>
  </property>
</Properties>
</file>